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5" r:id="rId7"/>
    <p:sldId id="261" r:id="rId8"/>
    <p:sldId id="266" r:id="rId9"/>
    <p:sldId id="264" r:id="rId10"/>
    <p:sldId id="262" r:id="rId11"/>
    <p:sldId id="263" r:id="rId12"/>
    <p:sldId id="269" r:id="rId13"/>
    <p:sldId id="267" r:id="rId14"/>
    <p:sldId id="268" r:id="rId15"/>
    <p:sldId id="270" r:id="rId16"/>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5"/>
    <p:restoredTop sz="94610"/>
  </p:normalViewPr>
  <p:slideViewPr>
    <p:cSldViewPr snapToGrid="0" snapToObjects="1">
      <p:cViewPr varScale="1">
        <p:scale>
          <a:sx n="85" d="100"/>
          <a:sy n="85" d="100"/>
        </p:scale>
        <p:origin x="6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32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65.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sv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65.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6.jpeg"/><Relationship Id="rId4" Type="http://schemas.openxmlformats.org/officeDocument/2006/relationships/image" Target="../media/image62.svg"/></Relationships>
</file>

<file path=ppt/slides/_rels/slide12.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0.emf"/><Relationship Id="rId5" Type="http://schemas.openxmlformats.org/officeDocument/2006/relationships/image" Target="../media/image69.svg"/><Relationship Id="rId4" Type="http://schemas.openxmlformats.org/officeDocument/2006/relationships/image" Target="../media/image68.png"/></Relationships>
</file>

<file path=ppt/slides/_rels/slide13.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35.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74.svg"/><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85.jpeg"/><Relationship Id="rId18" Type="http://schemas.openxmlformats.org/officeDocument/2006/relationships/image" Target="../media/image90.png"/><Relationship Id="rId3" Type="http://schemas.openxmlformats.org/officeDocument/2006/relationships/image" Target="../media/image75.jpeg"/><Relationship Id="rId21" Type="http://schemas.openxmlformats.org/officeDocument/2006/relationships/image" Target="../media/image35.svg"/><Relationship Id="rId7" Type="http://schemas.openxmlformats.org/officeDocument/2006/relationships/image" Target="../media/image79.jpeg"/><Relationship Id="rId12" Type="http://schemas.openxmlformats.org/officeDocument/2006/relationships/image" Target="../media/image84.jpeg"/><Relationship Id="rId17" Type="http://schemas.openxmlformats.org/officeDocument/2006/relationships/image" Target="../media/image89.svg"/><Relationship Id="rId2" Type="http://schemas.openxmlformats.org/officeDocument/2006/relationships/notesSlide" Target="../notesSlides/notesSlide14.xml"/><Relationship Id="rId16" Type="http://schemas.openxmlformats.org/officeDocument/2006/relationships/image" Target="../media/image88.png"/><Relationship Id="rId20"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78.jpeg"/><Relationship Id="rId11" Type="http://schemas.openxmlformats.org/officeDocument/2006/relationships/image" Target="../media/image83.jpeg"/><Relationship Id="rId5" Type="http://schemas.openxmlformats.org/officeDocument/2006/relationships/image" Target="../media/image77.jpeg"/><Relationship Id="rId15" Type="http://schemas.openxmlformats.org/officeDocument/2006/relationships/image" Target="../media/image87.svg"/><Relationship Id="rId10" Type="http://schemas.openxmlformats.org/officeDocument/2006/relationships/image" Target="../media/image82.jpeg"/><Relationship Id="rId19" Type="http://schemas.openxmlformats.org/officeDocument/2006/relationships/image" Target="../media/image91.svg"/><Relationship Id="rId4" Type="http://schemas.openxmlformats.org/officeDocument/2006/relationships/image" Target="../media/image76.jpeg"/><Relationship Id="rId9" Type="http://schemas.openxmlformats.org/officeDocument/2006/relationships/image" Target="../media/image81.jpeg"/><Relationship Id="rId14" Type="http://schemas.openxmlformats.org/officeDocument/2006/relationships/image" Target="../media/image86.png"/></Relationships>
</file>

<file path=ppt/slides/_rels/slide15.xml.rels><?xml version="1.0" encoding="UTF-8" standalone="yes"?>
<Relationships xmlns="http://schemas.openxmlformats.org/package/2006/relationships"><Relationship Id="rId8" Type="http://schemas.openxmlformats.org/officeDocument/2006/relationships/image" Target="../media/image97.jpeg"/><Relationship Id="rId13" Type="http://schemas.openxmlformats.org/officeDocument/2006/relationships/image" Target="../media/image102.emf"/><Relationship Id="rId3" Type="http://schemas.openxmlformats.org/officeDocument/2006/relationships/image" Target="../media/image92.jpeg"/><Relationship Id="rId7" Type="http://schemas.openxmlformats.org/officeDocument/2006/relationships/image" Target="../media/image96.jpeg"/><Relationship Id="rId12" Type="http://schemas.openxmlformats.org/officeDocument/2006/relationships/image" Target="../media/image10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5.jpeg"/><Relationship Id="rId11" Type="http://schemas.openxmlformats.org/officeDocument/2006/relationships/image" Target="../media/image100.svg"/><Relationship Id="rId5" Type="http://schemas.openxmlformats.org/officeDocument/2006/relationships/image" Target="../media/image94.jpeg"/><Relationship Id="rId10" Type="http://schemas.openxmlformats.org/officeDocument/2006/relationships/image" Target="../media/image99.png"/><Relationship Id="rId4" Type="http://schemas.openxmlformats.org/officeDocument/2006/relationships/image" Target="../media/image93.jpeg"/><Relationship Id="rId9" Type="http://schemas.openxmlformats.org/officeDocument/2006/relationships/image" Target="../media/image9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sv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jpe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svg"/><Relationship Id="rId9" Type="http://schemas.openxmlformats.org/officeDocument/2006/relationships/image" Target="../media/image46.svg"/></Relationships>
</file>

<file path=ppt/slides/_rels/slide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6.jpeg"/><Relationship Id="rId11" Type="http://schemas.openxmlformats.org/officeDocument/2006/relationships/image" Target="../media/image61.sv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svg"/><Relationship Id="rId9" Type="http://schemas.openxmlformats.org/officeDocument/2006/relationships/image" Target="../media/image59.jpe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9715500"/>
            <a:ext cx="18288000" cy="571500"/>
          </a:xfrm>
          <a:prstGeom prst="rect">
            <a:avLst/>
          </a:prstGeom>
        </p:spPr>
      </p:pic>
      <p:sp>
        <p:nvSpPr>
          <p:cNvPr id="3" name="Text 0"/>
          <p:cNvSpPr/>
          <p:nvPr/>
        </p:nvSpPr>
        <p:spPr>
          <a:xfrm>
            <a:off x="1304925" y="3552825"/>
            <a:ext cx="16363950" cy="4772025"/>
          </a:xfrm>
          <a:prstGeom prst="rect">
            <a:avLst/>
          </a:prstGeom>
          <a:noFill/>
          <a:ln/>
        </p:spPr>
        <p:txBody>
          <a:bodyPr wrap="square" lIns="0" tIns="0" rIns="0" bIns="0" rtlCol="0" anchor="t"/>
          <a:lstStyle/>
          <a:p>
            <a:pPr algn="l">
              <a:lnSpc>
                <a:spcPts val="12000"/>
              </a:lnSpc>
            </a:pPr>
            <a:r>
              <a:rPr lang="en-US" sz="12000" b="0" i="0" dirty="0">
                <a:solidFill>
                  <a:srgbClr val="FFFFFF"/>
                </a:solidFill>
                <a:latin typeface="Arial Black Regular" pitchFamily="34" charset="0"/>
                <a:ea typeface="Arial Black Regular" pitchFamily="34" charset="-122"/>
                <a:cs typeface="Arial Black Regular" pitchFamily="34" charset="-120"/>
              </a:rPr>
              <a:t>Presentation </a:t>
            </a:r>
            <a:br>
              <a:rPr dirty="0"/>
            </a:br>
            <a:r>
              <a:rPr lang="en-US" sz="12000" b="0" i="0" dirty="0">
                <a:solidFill>
                  <a:srgbClr val="FFFFFF"/>
                </a:solidFill>
                <a:latin typeface="Arial Black Regular" pitchFamily="34" charset="0"/>
                <a:ea typeface="Arial Black Regular" pitchFamily="34" charset="-122"/>
                <a:cs typeface="Arial Black Regular" pitchFamily="34" charset="-120"/>
              </a:rPr>
              <a:t>Templates</a:t>
            </a:r>
            <a:endParaRPr lang="en-US" sz="12000" dirty="0"/>
          </a:p>
        </p:txBody>
      </p:sp>
      <p:sp>
        <p:nvSpPr>
          <p:cNvPr id="4" name="Text 1"/>
          <p:cNvSpPr/>
          <p:nvPr/>
        </p:nvSpPr>
        <p:spPr>
          <a:xfrm>
            <a:off x="1695450" y="9915525"/>
            <a:ext cx="466725" cy="171450"/>
          </a:xfrm>
          <a:prstGeom prst="rect">
            <a:avLst/>
          </a:prstGeom>
          <a:noFill/>
          <a:ln/>
        </p:spPr>
        <p:txBody>
          <a:bodyPr wrap="square" lIns="0" tIns="0" rIns="0" bIns="0" rtlCol="0" anchor="t"/>
          <a:lstStyle/>
          <a:p>
            <a:pPr algn="l">
              <a:lnSpc>
                <a:spcPts val="1350"/>
              </a:lnSpc>
            </a:pPr>
            <a:r>
              <a:rPr lang="en-US" sz="1200" b="1" i="0" dirty="0">
                <a:solidFill>
                  <a:srgbClr val="FFFFFF"/>
                </a:solidFill>
                <a:latin typeface="Arial Bold" pitchFamily="34" charset="0"/>
                <a:ea typeface="Arial Bold" pitchFamily="34" charset="-122"/>
                <a:cs typeface="Arial Bold" pitchFamily="34" charset="-120"/>
              </a:rPr>
              <a:t>Brand</a:t>
            </a:r>
            <a:endParaRPr lang="en-US" sz="1200" dirty="0"/>
          </a:p>
        </p:txBody>
      </p:sp>
      <p:sp>
        <p:nvSpPr>
          <p:cNvPr id="5" name="Text 2"/>
          <p:cNvSpPr/>
          <p:nvPr/>
        </p:nvSpPr>
        <p:spPr>
          <a:xfrm>
            <a:off x="4552950" y="9906000"/>
            <a:ext cx="1381125" cy="171450"/>
          </a:xfrm>
          <a:prstGeom prst="rect">
            <a:avLst/>
          </a:prstGeom>
          <a:noFill/>
          <a:ln/>
        </p:spPr>
        <p:txBody>
          <a:bodyPr wrap="square" lIns="0" tIns="0" rIns="0" bIns="0" rtlCol="0" anchor="t"/>
          <a:lstStyle/>
          <a:p>
            <a:pPr algn="l">
              <a:lnSpc>
                <a:spcPts val="1350"/>
              </a:lnSpc>
            </a:pPr>
            <a:r>
              <a:rPr lang="en-US" sz="1200" b="0" i="0" dirty="0">
                <a:solidFill>
                  <a:srgbClr val="FFFFFF"/>
                </a:solidFill>
                <a:latin typeface="Arial Regular" pitchFamily="34" charset="0"/>
                <a:ea typeface="Arial Regular" pitchFamily="34" charset="-122"/>
                <a:cs typeface="Arial Regular" pitchFamily="34" charset="-120"/>
              </a:rPr>
              <a:t>Playbook Templates</a:t>
            </a:r>
            <a:endParaRPr lang="en-US" sz="1200" dirty="0"/>
          </a:p>
        </p:txBody>
      </p:sp>
      <p:sp>
        <p:nvSpPr>
          <p:cNvPr id="6" name="Text 3"/>
          <p:cNvSpPr/>
          <p:nvPr/>
        </p:nvSpPr>
        <p:spPr>
          <a:xfrm>
            <a:off x="7981950" y="9915525"/>
            <a:ext cx="361950" cy="171450"/>
          </a:xfrm>
          <a:prstGeom prst="rect">
            <a:avLst/>
          </a:prstGeom>
          <a:noFill/>
          <a:ln/>
        </p:spPr>
        <p:txBody>
          <a:bodyPr wrap="square" lIns="0" tIns="0" rIns="0" bIns="0" rtlCol="0" anchor="t"/>
          <a:lstStyle/>
          <a:p>
            <a:pPr algn="l">
              <a:lnSpc>
                <a:spcPts val="1350"/>
              </a:lnSpc>
            </a:pPr>
            <a:r>
              <a:rPr lang="en-US" sz="1200" b="0" i="0" dirty="0">
                <a:solidFill>
                  <a:srgbClr val="FFFFFF"/>
                </a:solidFill>
                <a:latin typeface="Arial Regular" pitchFamily="34" charset="0"/>
                <a:ea typeface="Arial Regular" pitchFamily="34" charset="-122"/>
                <a:cs typeface="Arial Regular" pitchFamily="34" charset="-120"/>
              </a:rPr>
              <a:t>2022</a:t>
            </a:r>
            <a:endParaRPr lang="en-US" sz="1200" dirty="0"/>
          </a:p>
        </p:txBody>
      </p:sp>
      <p:sp>
        <p:nvSpPr>
          <p:cNvPr id="7" name="Text 4"/>
          <p:cNvSpPr/>
          <p:nvPr/>
        </p:nvSpPr>
        <p:spPr>
          <a:xfrm>
            <a:off x="1304925" y="2457450"/>
            <a:ext cx="1428750" cy="1323975"/>
          </a:xfrm>
          <a:prstGeom prst="rect">
            <a:avLst/>
          </a:prstGeom>
          <a:noFill/>
          <a:ln/>
        </p:spPr>
        <p:txBody>
          <a:bodyPr wrap="square" lIns="0" tIns="0" rIns="0" bIns="0" rtlCol="0" anchor="ctr"/>
          <a:lstStyle/>
          <a:p>
            <a:pPr algn="l">
              <a:lnSpc>
                <a:spcPts val="1350"/>
              </a:lnSpc>
            </a:pPr>
            <a:r>
              <a:rPr lang="en-US" sz="1350" b="0" i="0" kern="0" spc="675" dirty="0">
                <a:solidFill>
                  <a:srgbClr val="FFFFFF"/>
                </a:solidFill>
                <a:latin typeface="Arial Regular" pitchFamily="34" charset="0"/>
                <a:ea typeface="Arial Regular" pitchFamily="34" charset="-122"/>
                <a:cs typeface="Arial Regular" pitchFamily="34" charset="-120"/>
              </a:rPr>
              <a:t>BRAND</a:t>
            </a:r>
            <a:endParaRPr lang="en-US" sz="1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7">
    <p:bg>
      <p:bgPr>
        <a:solidFill>
          <a:srgbClr val="1A1A1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287000"/>
          </a:xfrm>
          <a:prstGeom prst="rect">
            <a:avLst/>
          </a:prstGeom>
        </p:spPr>
      </p:pic>
      <p:pic>
        <p:nvPicPr>
          <p:cNvPr id="3" name="Image 1" descr="preencoded.png"/>
          <p:cNvPicPr>
            <a:picLocks noChangeAspect="1"/>
          </p:cNvPicPr>
          <p:nvPr/>
        </p:nvPicPr>
        <p:blipFill>
          <a:blip r:embed="rId5"/>
          <a:srcRect/>
          <a:stretch/>
        </p:blipFill>
        <p:spPr>
          <a:xfrm>
            <a:off x="9144000" y="0"/>
            <a:ext cx="9144000" cy="10285698"/>
          </a:xfrm>
          <a:prstGeom prst="rect">
            <a:avLst/>
          </a:prstGeom>
        </p:spPr>
      </p:pic>
      <p:pic>
        <p:nvPicPr>
          <p:cNvPr id="4" name="Image 2"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0" y="7362825"/>
            <a:ext cx="2090947" cy="349667"/>
          </a:xfrm>
          <a:prstGeom prst="rect">
            <a:avLst/>
          </a:prstGeom>
        </p:spPr>
      </p:pic>
      <p:sp>
        <p:nvSpPr>
          <p:cNvPr id="5" name="Text 0"/>
          <p:cNvSpPr/>
          <p:nvPr/>
        </p:nvSpPr>
        <p:spPr>
          <a:xfrm>
            <a:off x="3638550" y="3295650"/>
            <a:ext cx="3675645" cy="5806866"/>
          </a:xfrm>
          <a:prstGeom prst="rect">
            <a:avLst/>
          </a:prstGeom>
          <a:noFill/>
          <a:ln/>
        </p:spPr>
        <p:txBody>
          <a:bodyPr wrap="square" lIns="0" tIns="0" rIns="0" bIns="0" rtlCol="0" anchor="t"/>
          <a:lstStyle/>
          <a:p>
            <a:pPr algn="l">
              <a:lnSpc>
                <a:spcPts val="1823"/>
              </a:lnSpc>
            </a:pPr>
            <a:r>
              <a:rPr lang="en-US" sz="1350" b="1" i="0" kern="0" spc="472" dirty="0">
                <a:solidFill>
                  <a:srgbClr val="FFFFFF"/>
                </a:solidFill>
                <a:latin typeface="Arial Bold" pitchFamily="34" charset="0"/>
                <a:ea typeface="Arial Bold" pitchFamily="34" charset="-122"/>
                <a:cs typeface="Arial Bold" pitchFamily="34" charset="-120"/>
              </a:rPr>
              <a:t>SUB SUB HEADER
</a:t>
            </a:r>
            <a:r>
              <a:rPr lang="en-US" sz="1350" b="0" i="0" dirty="0">
                <a:solidFill>
                  <a:srgbClr val="FFFFFF"/>
                </a:solidFill>
                <a:latin typeface="Arial Regular" pitchFamily="34" charset="0"/>
                <a:ea typeface="Arial Regular" pitchFamily="34" charset="-122"/>
                <a:cs typeface="Arial Regular" pitchFamily="34" charset="-120"/>
              </a:rPr>
              <a:t>Lorem ipsum dolor sit amet, consectetur adipiscing elit. Fames ac proin proin interdum sed. Semper nullam fermentum rhoncus lorem in.
</a:t>
            </a:r>
            <a:r>
              <a:rPr lang="en-US" sz="1350" b="1" i="0" kern="0" spc="472" dirty="0">
                <a:solidFill>
                  <a:srgbClr val="FFFFFF"/>
                </a:solidFill>
                <a:latin typeface="Arial Bold" pitchFamily="34" charset="0"/>
                <a:ea typeface="Arial Bold" pitchFamily="34" charset="-122"/>
                <a:cs typeface="Arial Bold" pitchFamily="34" charset="-120"/>
              </a:rPr>
              <a:t>SUB SUB HEADER
</a:t>
            </a:r>
            <a:r>
              <a:rPr lang="en-US" sz="1350" b="0" i="0" dirty="0">
                <a:solidFill>
                  <a:srgbClr val="FFFFFF"/>
                </a:solidFill>
                <a:latin typeface="Arial Regular" pitchFamily="34" charset="0"/>
                <a:ea typeface="Arial Regular" pitchFamily="34" charset="-122"/>
                <a:cs typeface="Arial Regular" pitchFamily="34" charset="-120"/>
              </a:rPr>
              <a:t>BLorem ipsum dolor sit amet, consectetur adipiscing elit. Senectus rhoncus, a, purus </a:t>
            </a:r>
            <a:br/>
            <a:r>
              <a:rPr lang="en-US" sz="1350" b="0" i="0" dirty="0">
                <a:solidFill>
                  <a:srgbClr val="FFFFFF"/>
                </a:solidFill>
                <a:latin typeface="Arial Regular" pitchFamily="34" charset="0"/>
                <a:ea typeface="Arial Regular" pitchFamily="34" charset="-122"/>
                <a:cs typeface="Arial Regular" pitchFamily="34" charset="-120"/>
              </a:rPr>
              <a:t>ut dictumst nulla. Augue egestas fames pulvinar sed luctus odio ultricies mattis. </a:t>
            </a:r>
            <a:br/>
            <a:r>
              <a:rPr lang="en-US" sz="1350" b="0" i="0" dirty="0">
                <a:solidFill>
                  <a:srgbClr val="FFFFFF"/>
                </a:solidFill>
                <a:latin typeface="Arial Regular" pitchFamily="34" charset="0"/>
                <a:ea typeface="Arial Regular" pitchFamily="34" charset="-122"/>
                <a:cs typeface="Arial Regular" pitchFamily="34" charset="-120"/>
              </a:rPr>
              <a:t>Sem viverra ut ornare diam quis sollicitudin.
</a:t>
            </a:r>
            <a:r>
              <a:rPr lang="en-US" sz="1350" b="1" i="0" kern="0" spc="472" dirty="0">
                <a:solidFill>
                  <a:srgbClr val="FFFFFF"/>
                </a:solidFill>
                <a:latin typeface="Arial Bold" pitchFamily="34" charset="0"/>
                <a:ea typeface="Arial Bold" pitchFamily="34" charset="-122"/>
                <a:cs typeface="Arial Bold" pitchFamily="34" charset="-120"/>
              </a:rPr>
              <a:t>SUB SUB HEADER
</a:t>
            </a:r>
            <a:r>
              <a:rPr lang="en-US" sz="1350" b="0" i="0" dirty="0">
                <a:solidFill>
                  <a:srgbClr val="FFFFFF"/>
                </a:solidFill>
                <a:latin typeface="Arial Regular" pitchFamily="34" charset="0"/>
                <a:ea typeface="Arial Regular" pitchFamily="34" charset="-122"/>
                <a:cs typeface="Arial Regular" pitchFamily="34" charset="-120"/>
              </a:rPr>
              <a:t>OLorem ipsum dolor sit amet, consectetur adipiscing elit. Lorem ipsum arcu orci, feugiat turpis convallis purus. Feugiat </a:t>
            </a:r>
            <a:br/>
            <a:r>
              <a:rPr lang="en-US" sz="1350" b="0" i="0" dirty="0">
                <a:solidFill>
                  <a:srgbClr val="FFFFFF"/>
                </a:solidFill>
                <a:latin typeface="Arial Regular" pitchFamily="34" charset="0"/>
                <a:ea typeface="Arial Regular" pitchFamily="34" charset="-122"/>
                <a:cs typeface="Arial Regular" pitchFamily="34" charset="-120"/>
              </a:rPr>
              <a:t>sed sed phasellus elementum nisl morbi nec feugiat eu. Maecenas nisl sed nisi sed. Neque duis ac tortor sodales pretium sagittis.</a:t>
            </a:r>
            <a:endParaRPr lang="en-US" sz="1350" dirty="0"/>
          </a:p>
        </p:txBody>
      </p:sp>
      <p:sp>
        <p:nvSpPr>
          <p:cNvPr id="6" name="Text 1"/>
          <p:cNvSpPr/>
          <p:nvPr/>
        </p:nvSpPr>
        <p:spPr>
          <a:xfrm>
            <a:off x="3638550" y="2524125"/>
            <a:ext cx="3467100" cy="349668"/>
          </a:xfrm>
          <a:prstGeom prst="rect">
            <a:avLst/>
          </a:prstGeom>
          <a:noFill/>
          <a:ln/>
        </p:spPr>
        <p:txBody>
          <a:bodyPr wrap="square" lIns="0" tIns="0" rIns="0" bIns="0" rtlCol="0" anchor="ctr"/>
          <a:lstStyle/>
          <a:p>
            <a:pPr algn="l">
              <a:lnSpc>
                <a:spcPts val="2700"/>
              </a:lnSpc>
            </a:pPr>
            <a:r>
              <a:rPr lang="en-US" sz="2700" b="0" i="0" dirty="0">
                <a:solidFill>
                  <a:srgbClr val="FFFFFF"/>
                </a:solidFill>
                <a:latin typeface="Arial Regular" pitchFamily="34" charset="0"/>
                <a:ea typeface="Arial Regular" pitchFamily="34" charset="-122"/>
                <a:cs typeface="Arial Regular" pitchFamily="34" charset="-120"/>
              </a:rPr>
              <a:t>SUB HEADER</a:t>
            </a:r>
            <a:endParaRPr lang="en-US" sz="2700" dirty="0"/>
          </a:p>
        </p:txBody>
      </p:sp>
      <p:sp>
        <p:nvSpPr>
          <p:cNvPr id="7" name="Text 2"/>
          <p:cNvSpPr/>
          <p:nvPr/>
        </p:nvSpPr>
        <p:spPr>
          <a:xfrm>
            <a:off x="17554575" y="9639300"/>
            <a:ext cx="133350" cy="142875"/>
          </a:xfrm>
          <a:prstGeom prst="rect">
            <a:avLst/>
          </a:prstGeom>
          <a:noFill/>
          <a:ln/>
        </p:spPr>
        <p:txBody>
          <a:bodyPr wrap="square" lIns="0" tIns="0" rIns="0" bIns="0" rtlCol="0" anchor="t"/>
          <a:lstStyle/>
          <a:p>
            <a:pPr algn="l">
              <a:lnSpc>
                <a:spcPts val="900"/>
              </a:lnSpc>
            </a:pPr>
            <a:r>
              <a:rPr lang="en-US" sz="750" b="0" i="0" dirty="0">
                <a:solidFill>
                  <a:srgbClr val="FFFFFF"/>
                </a:solidFill>
                <a:latin typeface="Arial" panose="020B0604020202020204" pitchFamily="34" charset="0"/>
                <a:ea typeface="Helvetica Now Display Regular" pitchFamily="34" charset="-122"/>
                <a:cs typeface="Arial" panose="020B0604020202020204" pitchFamily="34" charset="0"/>
              </a:rPr>
              <a:t>20</a:t>
            </a:r>
            <a:endParaRPr lang="en-US" sz="750" dirty="0">
              <a:latin typeface="Arial" panose="020B0604020202020204" pitchFamily="34" charset="0"/>
              <a:cs typeface="Arial" panose="020B0604020202020204" pitchFamily="34" charset="0"/>
            </a:endParaRPr>
          </a:p>
        </p:txBody>
      </p:sp>
      <p:sp>
        <p:nvSpPr>
          <p:cNvPr id="8" name="Text 3"/>
          <p:cNvSpPr/>
          <p:nvPr/>
        </p:nvSpPr>
        <p:spPr>
          <a:xfrm rot="-5400000">
            <a:off x="-545925" y="3110524"/>
            <a:ext cx="4830397" cy="3657599"/>
          </a:xfrm>
          <a:prstGeom prst="rect">
            <a:avLst/>
          </a:prstGeom>
          <a:noFill/>
          <a:ln/>
        </p:spPr>
        <p:txBody>
          <a:bodyPr wrap="square" lIns="0" tIns="0" rIns="0" bIns="0" rtlCol="0" anchor="ctr"/>
          <a:lstStyle/>
          <a:p>
            <a:pPr algn="r">
              <a:lnSpc>
                <a:spcPts val="5400"/>
              </a:lnSpc>
            </a:pPr>
            <a:r>
              <a:rPr lang="en-US" sz="5400" b="0" i="0" dirty="0">
                <a:solidFill>
                  <a:srgbClr val="FFFFFF"/>
                </a:solidFill>
                <a:latin typeface="Arial Black Regular" pitchFamily="34" charset="0"/>
                <a:ea typeface="Arial Black Regular" pitchFamily="34" charset="-122"/>
                <a:cs typeface="Arial Black Regular" pitchFamily="34" charset="-120"/>
              </a:rPr>
              <a:t>HEADER</a:t>
            </a:r>
            <a:endParaRPr lang="en-US" sz="5400" dirty="0"/>
          </a:p>
        </p:txBody>
      </p:sp>
      <p:sp>
        <p:nvSpPr>
          <p:cNvPr id="9" name="Text 4"/>
          <p:cNvSpPr/>
          <p:nvPr/>
        </p:nvSpPr>
        <p:spPr>
          <a:xfrm>
            <a:off x="1485900" y="923925"/>
            <a:ext cx="720794" cy="1327084"/>
          </a:xfrm>
          <a:prstGeom prst="rect">
            <a:avLst/>
          </a:prstGeom>
          <a:noFill/>
          <a:ln/>
        </p:spPr>
        <p:txBody>
          <a:bodyPr wrap="square" lIns="0" tIns="0" rIns="0" bIns="0" rtlCol="0" anchor="ctr"/>
          <a:lstStyle/>
          <a:p>
            <a:pPr algn="ctr">
              <a:lnSpc>
                <a:spcPts val="1350"/>
              </a:lnSpc>
            </a:pPr>
            <a:r>
              <a:rPr lang="en-US" sz="1350" b="0" i="0" kern="0" spc="675" dirty="0">
                <a:solidFill>
                  <a:srgbClr val="FFFFFF"/>
                </a:solidFill>
                <a:latin typeface="Arial Regular" pitchFamily="34" charset="0"/>
                <a:ea typeface="Arial Regular" pitchFamily="34" charset="-122"/>
                <a:cs typeface="Arial Regular" pitchFamily="34" charset="-120"/>
              </a:rPr>
              <a:t>BUR
TON</a:t>
            </a:r>
            <a:endParaRPr lang="en-US" sz="13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8">
    <p:bg>
      <p:bgPr>
        <a:solidFill>
          <a:srgbClr val="1A1A1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287000"/>
          </a:xfrm>
          <a:prstGeom prst="rect">
            <a:avLst/>
          </a:prstGeom>
        </p:spPr>
      </p:pic>
      <p:pic>
        <p:nvPicPr>
          <p:cNvPr id="3" name="Image 1" descr="preencoded.png"/>
          <p:cNvPicPr>
            <a:picLocks noChangeAspect="1"/>
          </p:cNvPicPr>
          <p:nvPr/>
        </p:nvPicPr>
        <p:blipFill>
          <a:blip r:embed="rId5"/>
          <a:srcRect/>
          <a:stretch/>
        </p:blipFill>
        <p:spPr>
          <a:xfrm>
            <a:off x="9144000" y="0"/>
            <a:ext cx="9144000" cy="10287000"/>
          </a:xfrm>
          <a:prstGeom prst="rect">
            <a:avLst/>
          </a:prstGeom>
        </p:spPr>
      </p:pic>
      <p:pic>
        <p:nvPicPr>
          <p:cNvPr id="4" name="Image 2"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0" y="7362825"/>
            <a:ext cx="2090947" cy="349667"/>
          </a:xfrm>
          <a:prstGeom prst="rect">
            <a:avLst/>
          </a:prstGeom>
        </p:spPr>
      </p:pic>
      <p:sp>
        <p:nvSpPr>
          <p:cNvPr id="5" name="Text 0"/>
          <p:cNvSpPr/>
          <p:nvPr/>
        </p:nvSpPr>
        <p:spPr>
          <a:xfrm>
            <a:off x="3638550" y="3333750"/>
            <a:ext cx="3686175" cy="5366425"/>
          </a:xfrm>
          <a:prstGeom prst="rect">
            <a:avLst/>
          </a:prstGeom>
          <a:noFill/>
          <a:ln/>
        </p:spPr>
        <p:txBody>
          <a:bodyPr wrap="square" lIns="0" tIns="0" rIns="0" bIns="0" rtlCol="0" anchor="t"/>
          <a:lstStyle/>
          <a:p>
            <a:pPr algn="l">
              <a:lnSpc>
                <a:spcPts val="1823"/>
              </a:lnSpc>
            </a:pPr>
            <a:r>
              <a:rPr lang="en-US" sz="1350" b="0" i="0" dirty="0">
                <a:solidFill>
                  <a:srgbClr val="FFFFFF"/>
                </a:solidFill>
                <a:latin typeface="Arial Regular" pitchFamily="34" charset="0"/>
                <a:ea typeface="Arial Regular" pitchFamily="34" charset="-122"/>
                <a:cs typeface="Arial Regular" pitchFamily="34" charset="-120"/>
              </a:rPr>
              <a:t>Lorem ipsum dolor sit amet, consectetur adipiscing elit. Lobortis sed cras leo egestas aliquet quis enim, commodo malesuada. Cras fermentum, sed nulla aliquam auctor sit maecenas. Quam massa in nulla ornare. Non diam turpis molestie scelerisque ipsum.
</a:t>
            </a:r>
            <a:r>
              <a:rPr lang="en-US" sz="1350" b="1" i="0" kern="0" spc="472" dirty="0">
                <a:solidFill>
                  <a:srgbClr val="FFFFFF"/>
                </a:solidFill>
                <a:latin typeface="Arial Bold" pitchFamily="34" charset="0"/>
                <a:ea typeface="Arial Bold" pitchFamily="34" charset="-122"/>
                <a:cs typeface="Arial Bold" pitchFamily="34" charset="-120"/>
              </a:rPr>
              <a:t>SUB SUB HEADER
</a:t>
            </a:r>
            <a:r>
              <a:rPr lang="en-US" sz="1350" b="0" i="0" dirty="0">
                <a:solidFill>
                  <a:srgbClr val="FFFFFF"/>
                </a:solidFill>
                <a:latin typeface="Arial Regular" pitchFamily="34" charset="0"/>
                <a:ea typeface="Arial Regular" pitchFamily="34" charset="-122"/>
                <a:cs typeface="Arial Regular" pitchFamily="34" charset="-120"/>
              </a:rPr>
              <a:t>Lorem ipsum dolor sit amet, consectetur adipiscing elit. Feugiat sed sollicitudin lorem convallis massa massa. Id quisque dictumst malesuada cursus nunc mi odio.
Lorem ipsum dolor sit amet, consectetur adipiscing elit. Etiam nec, magna vel rhoncus quam enim urna, auctor scelerisque. Velit ullamcorper commodo facilisis id habitant </a:t>
            </a:r>
            <a:r>
              <a:rPr lang="en-US" sz="1350" b="0" i="0" dirty="0" err="1">
                <a:solidFill>
                  <a:srgbClr val="FFFFFF"/>
                </a:solidFill>
                <a:latin typeface="Arial Regular" pitchFamily="34" charset="0"/>
                <a:ea typeface="Arial Regular" pitchFamily="34" charset="-122"/>
                <a:cs typeface="Arial Regular" pitchFamily="34" charset="-120"/>
              </a:rPr>
              <a:t>feugiat</a:t>
            </a:r>
            <a:r>
              <a:rPr lang="en-US" sz="1350" b="0" i="0" dirty="0">
                <a:solidFill>
                  <a:srgbClr val="FFFFFF"/>
                </a:solidFill>
                <a:latin typeface="Arial Regular" pitchFamily="34" charset="0"/>
                <a:ea typeface="Arial Regular" pitchFamily="34" charset="-122"/>
                <a:cs typeface="Arial Regular" pitchFamily="34" charset="-120"/>
              </a:rPr>
              <a:t>.</a:t>
            </a:r>
          </a:p>
          <a:p>
            <a:pPr algn="l">
              <a:lnSpc>
                <a:spcPts val="1823"/>
              </a:lnSpc>
            </a:pPr>
            <a:r>
              <a:rPr lang="en-US" sz="1350" b="0" i="0" dirty="0">
                <a:solidFill>
                  <a:srgbClr val="FFFFFF"/>
                </a:solidFill>
                <a:latin typeface="Arial Regular" pitchFamily="34" charset="0"/>
                <a:ea typeface="Arial Regular" pitchFamily="34" charset="-122"/>
                <a:cs typeface="Arial Regular" pitchFamily="34" charset="-120"/>
              </a:rPr>
              <a:t>
Lorem ipsum dolor sit amet, consectetur adipiscing elit. Feugiat sed sollicitudin lorem convallis massa massa. Id quisque dictumst malesuada cursus nunc mi odio.</a:t>
            </a:r>
            <a:endParaRPr lang="en-US" sz="1350" dirty="0"/>
          </a:p>
        </p:txBody>
      </p:sp>
      <p:sp>
        <p:nvSpPr>
          <p:cNvPr id="6" name="Text 1"/>
          <p:cNvSpPr/>
          <p:nvPr/>
        </p:nvSpPr>
        <p:spPr>
          <a:xfrm>
            <a:off x="3619500" y="2533650"/>
            <a:ext cx="4478106" cy="1144038"/>
          </a:xfrm>
          <a:prstGeom prst="rect">
            <a:avLst/>
          </a:prstGeom>
          <a:noFill/>
          <a:ln/>
        </p:spPr>
        <p:txBody>
          <a:bodyPr wrap="square" lIns="0" tIns="0" rIns="0" bIns="0" rtlCol="0" anchor="t"/>
          <a:lstStyle/>
          <a:p>
            <a:pPr algn="l">
              <a:lnSpc>
                <a:spcPts val="2700"/>
              </a:lnSpc>
            </a:pPr>
            <a:r>
              <a:rPr lang="en-US" sz="2700" b="0" i="0" dirty="0">
                <a:solidFill>
                  <a:srgbClr val="FFFFFF"/>
                </a:solidFill>
                <a:latin typeface="Arial Regular" pitchFamily="34" charset="0"/>
                <a:ea typeface="Arial Regular" pitchFamily="34" charset="-122"/>
                <a:cs typeface="Arial Regular" pitchFamily="34" charset="-120"/>
              </a:rPr>
              <a:t>SUB HEADER</a:t>
            </a:r>
            <a:endParaRPr lang="en-US" sz="2700" dirty="0"/>
          </a:p>
        </p:txBody>
      </p:sp>
      <p:sp>
        <p:nvSpPr>
          <p:cNvPr id="7" name="Text 2"/>
          <p:cNvSpPr/>
          <p:nvPr/>
        </p:nvSpPr>
        <p:spPr>
          <a:xfrm>
            <a:off x="17554575" y="9639300"/>
            <a:ext cx="114300" cy="142875"/>
          </a:xfrm>
          <a:prstGeom prst="rect">
            <a:avLst/>
          </a:prstGeom>
          <a:noFill/>
          <a:ln/>
        </p:spPr>
        <p:txBody>
          <a:bodyPr wrap="square" lIns="0" tIns="0" rIns="0" bIns="0" rtlCol="0" anchor="t"/>
          <a:lstStyle/>
          <a:p>
            <a:pPr algn="l">
              <a:lnSpc>
                <a:spcPts val="900"/>
              </a:lnSpc>
            </a:pPr>
            <a:r>
              <a:rPr lang="en-US" sz="750" b="0" i="0" dirty="0">
                <a:solidFill>
                  <a:srgbClr val="000000"/>
                </a:solidFill>
                <a:latin typeface="Arial" panose="020B0604020202020204" pitchFamily="34" charset="0"/>
                <a:ea typeface="Helvetica Now Display Regular" pitchFamily="34" charset="-122"/>
                <a:cs typeface="Arial" panose="020B0604020202020204" pitchFamily="34" charset="0"/>
              </a:rPr>
              <a:t>21</a:t>
            </a:r>
            <a:endParaRPr lang="en-US" sz="750" dirty="0">
              <a:latin typeface="Arial" panose="020B0604020202020204" pitchFamily="34" charset="0"/>
              <a:cs typeface="Arial" panose="020B0604020202020204" pitchFamily="34" charset="0"/>
            </a:endParaRPr>
          </a:p>
        </p:txBody>
      </p:sp>
      <p:sp>
        <p:nvSpPr>
          <p:cNvPr id="8" name="Text 3"/>
          <p:cNvSpPr/>
          <p:nvPr/>
        </p:nvSpPr>
        <p:spPr>
          <a:xfrm rot="-5400000">
            <a:off x="-568902" y="3118827"/>
            <a:ext cx="4830397" cy="3657599"/>
          </a:xfrm>
          <a:prstGeom prst="rect">
            <a:avLst/>
          </a:prstGeom>
          <a:noFill/>
          <a:ln/>
        </p:spPr>
        <p:txBody>
          <a:bodyPr wrap="square" lIns="0" tIns="0" rIns="0" bIns="0" rtlCol="0" anchor="ctr"/>
          <a:lstStyle/>
          <a:p>
            <a:pPr algn="r">
              <a:lnSpc>
                <a:spcPts val="5400"/>
              </a:lnSpc>
            </a:pPr>
            <a:r>
              <a:rPr lang="en-US" sz="5400" b="0" i="0" dirty="0">
                <a:solidFill>
                  <a:srgbClr val="FFFFFF"/>
                </a:solidFill>
                <a:latin typeface="Arial Black Regular" pitchFamily="34" charset="0"/>
                <a:ea typeface="Arial Black Regular" pitchFamily="34" charset="-122"/>
                <a:cs typeface="Arial Black Regular" pitchFamily="34" charset="-120"/>
              </a:rPr>
              <a:t>HEADER</a:t>
            </a:r>
            <a:endParaRPr lang="en-US" sz="5400" dirty="0"/>
          </a:p>
        </p:txBody>
      </p:sp>
      <p:sp>
        <p:nvSpPr>
          <p:cNvPr id="9" name="Text 4"/>
          <p:cNvSpPr/>
          <p:nvPr/>
        </p:nvSpPr>
        <p:spPr>
          <a:xfrm>
            <a:off x="1485900" y="923925"/>
            <a:ext cx="720794" cy="1327084"/>
          </a:xfrm>
          <a:prstGeom prst="rect">
            <a:avLst/>
          </a:prstGeom>
          <a:noFill/>
          <a:ln/>
        </p:spPr>
        <p:txBody>
          <a:bodyPr wrap="square" lIns="0" tIns="0" rIns="0" bIns="0" rtlCol="0" anchor="ctr"/>
          <a:lstStyle/>
          <a:p>
            <a:pPr algn="ctr">
              <a:lnSpc>
                <a:spcPts val="1350"/>
              </a:lnSpc>
            </a:pPr>
            <a:r>
              <a:rPr lang="en-US" sz="1350" b="0" i="0" kern="0" spc="675" dirty="0">
                <a:solidFill>
                  <a:srgbClr val="FFFFFF"/>
                </a:solidFill>
                <a:latin typeface="Arial Regular" pitchFamily="34" charset="0"/>
                <a:ea typeface="Arial Regular" pitchFamily="34" charset="-122"/>
                <a:cs typeface="Arial Regular" pitchFamily="34" charset="-120"/>
              </a:rPr>
              <a:t>BUR
TON</a:t>
            </a:r>
            <a:endParaRPr lang="en-US" sz="13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4">
    <p:bg>
      <p:bgPr>
        <a:solidFill>
          <a:srgbClr val="1A1A1A"/>
        </a:solidFill>
        <a:effectLst/>
      </p:bgPr>
    </p:bg>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rcRect/>
          <a:stretch/>
        </p:blipFill>
        <p:spPr>
          <a:xfrm>
            <a:off x="9144000" y="0"/>
            <a:ext cx="9140651" cy="10287000"/>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525" y="7372350"/>
            <a:ext cx="2085975" cy="349667"/>
          </a:xfrm>
          <a:prstGeom prst="rect">
            <a:avLst/>
          </a:prstGeom>
        </p:spPr>
      </p:pic>
      <p:sp>
        <p:nvSpPr>
          <p:cNvPr id="5" name="Text 0"/>
          <p:cNvSpPr/>
          <p:nvPr/>
        </p:nvSpPr>
        <p:spPr>
          <a:xfrm>
            <a:off x="4962525" y="4705350"/>
            <a:ext cx="1251297" cy="352425"/>
          </a:xfrm>
          <a:prstGeom prst="rect">
            <a:avLst/>
          </a:prstGeom>
          <a:noFill/>
          <a:ln/>
        </p:spPr>
        <p:txBody>
          <a:bodyPr wrap="square" lIns="0" tIns="0" rIns="0" bIns="0" rtlCol="0" anchor="ctr"/>
          <a:lstStyle/>
          <a:p>
            <a:pPr algn="ctr">
              <a:lnSpc>
                <a:spcPts val="2700"/>
              </a:lnSpc>
            </a:pPr>
            <a:r>
              <a:rPr lang="en-US" sz="2700" b="0" i="0" dirty="0">
                <a:solidFill>
                  <a:srgbClr val="FFFFFF"/>
                </a:solidFill>
                <a:latin typeface="Arial Regular" pitchFamily="34" charset="0"/>
                <a:ea typeface="Arial Regular" pitchFamily="34" charset="-122"/>
                <a:cs typeface="Arial Regular" pitchFamily="34" charset="-120"/>
              </a:rPr>
              <a:t>&amp;</a:t>
            </a:r>
            <a:endParaRPr lang="en-US" sz="2700" dirty="0"/>
          </a:p>
        </p:txBody>
      </p:sp>
      <p:sp>
        <p:nvSpPr>
          <p:cNvPr id="6" name="Text 1"/>
          <p:cNvSpPr/>
          <p:nvPr/>
        </p:nvSpPr>
        <p:spPr>
          <a:xfrm>
            <a:off x="3638550" y="3171825"/>
            <a:ext cx="3839980" cy="457200"/>
          </a:xfrm>
          <a:prstGeom prst="rect">
            <a:avLst/>
          </a:prstGeom>
          <a:noFill/>
          <a:ln/>
        </p:spPr>
        <p:txBody>
          <a:bodyPr wrap="square" lIns="0" tIns="0" rIns="0" bIns="0" rtlCol="0" anchor="t"/>
          <a:lstStyle/>
          <a:p>
            <a:pPr algn="l">
              <a:lnSpc>
                <a:spcPts val="1823"/>
              </a:lnSpc>
            </a:pPr>
            <a:r>
              <a:rPr lang="en-US" sz="1350" b="0" i="0" dirty="0">
                <a:solidFill>
                  <a:srgbClr val="FFFFFF"/>
                </a:solidFill>
                <a:latin typeface="Arial Regular" pitchFamily="34" charset="0"/>
                <a:ea typeface="Arial Regular" pitchFamily="34" charset="-122"/>
                <a:cs typeface="Arial Regular" pitchFamily="34" charset="-120"/>
              </a:rPr>
              <a:t>Lorem ipsum dolor sit amet, consectetur adipiscing elit.</a:t>
            </a:r>
            <a:endParaRPr lang="en-US" sz="1350" dirty="0"/>
          </a:p>
        </p:txBody>
      </p:sp>
      <p:sp>
        <p:nvSpPr>
          <p:cNvPr id="7" name="Text 2"/>
          <p:cNvSpPr/>
          <p:nvPr/>
        </p:nvSpPr>
        <p:spPr>
          <a:xfrm>
            <a:off x="3619500" y="4635214"/>
            <a:ext cx="2195595" cy="713245"/>
          </a:xfrm>
          <a:prstGeom prst="rect">
            <a:avLst/>
          </a:prstGeom>
          <a:noFill/>
          <a:ln/>
        </p:spPr>
        <p:txBody>
          <a:bodyPr wrap="square" lIns="0" tIns="0" rIns="0" bIns="0" rtlCol="0" anchor="ctr"/>
          <a:lstStyle/>
          <a:p>
            <a:pPr algn="l">
              <a:lnSpc>
                <a:spcPts val="5400"/>
              </a:lnSpc>
            </a:pPr>
            <a:r>
              <a:rPr lang="en-US" sz="5400" b="0" i="0" dirty="0">
                <a:solidFill>
                  <a:srgbClr val="FFFFFF"/>
                </a:solidFill>
                <a:latin typeface="Arial Black Regular" pitchFamily="34" charset="0"/>
                <a:ea typeface="Arial Black Regular" pitchFamily="34" charset="-122"/>
                <a:cs typeface="Arial Black Regular" pitchFamily="34" charset="-120"/>
              </a:rPr>
              <a:t>31%</a:t>
            </a:r>
            <a:endParaRPr lang="en-US" sz="5400" dirty="0"/>
          </a:p>
        </p:txBody>
      </p:sp>
      <p:sp>
        <p:nvSpPr>
          <p:cNvPr id="8" name="Text 3"/>
          <p:cNvSpPr/>
          <p:nvPr/>
        </p:nvSpPr>
        <p:spPr>
          <a:xfrm>
            <a:off x="3638550" y="5238750"/>
            <a:ext cx="2027408" cy="123825"/>
          </a:xfrm>
          <a:prstGeom prst="rect">
            <a:avLst/>
          </a:prstGeom>
          <a:noFill/>
          <a:ln/>
        </p:spPr>
        <p:txBody>
          <a:bodyPr wrap="square" lIns="0" tIns="0" rIns="0" bIns="0" rtlCol="0" anchor="t"/>
          <a:lstStyle/>
          <a:p>
            <a:pPr algn="l">
              <a:lnSpc>
                <a:spcPts val="1004"/>
              </a:lnSpc>
            </a:pPr>
            <a:r>
              <a:rPr lang="en-US" sz="975" b="1" i="0" dirty="0">
                <a:solidFill>
                  <a:srgbClr val="FFFFFF"/>
                </a:solidFill>
                <a:latin typeface="Arial Bold" pitchFamily="34" charset="0"/>
                <a:ea typeface="Arial Bold" pitchFamily="34" charset="-122"/>
                <a:cs typeface="Arial Bold" pitchFamily="34" charset="-120"/>
              </a:rPr>
              <a:t>Call out</a:t>
            </a:r>
            <a:endParaRPr lang="en-US" sz="975" dirty="0"/>
          </a:p>
        </p:txBody>
      </p:sp>
      <p:sp>
        <p:nvSpPr>
          <p:cNvPr id="9" name="Text 4"/>
          <p:cNvSpPr/>
          <p:nvPr/>
        </p:nvSpPr>
        <p:spPr>
          <a:xfrm>
            <a:off x="3638550" y="4162425"/>
            <a:ext cx="3681226" cy="487993"/>
          </a:xfrm>
          <a:prstGeom prst="rect">
            <a:avLst/>
          </a:prstGeom>
          <a:noFill/>
          <a:ln/>
        </p:spPr>
        <p:txBody>
          <a:bodyPr wrap="square" lIns="0" tIns="0" rIns="0" bIns="0" rtlCol="0" anchor="ctr"/>
          <a:lstStyle/>
          <a:p>
            <a:pPr algn="l">
              <a:lnSpc>
                <a:spcPts val="1390"/>
              </a:lnSpc>
            </a:pPr>
            <a:r>
              <a:rPr lang="en-US" sz="1350" b="1" i="0" kern="0" spc="472" dirty="0">
                <a:solidFill>
                  <a:srgbClr val="FFFFFF"/>
                </a:solidFill>
                <a:latin typeface="Arial Bold" pitchFamily="34" charset="0"/>
                <a:ea typeface="Arial Bold" pitchFamily="34" charset="-122"/>
                <a:cs typeface="Arial Bold" pitchFamily="34" charset="-120"/>
              </a:rPr>
              <a:t>SUB SUB HEADER</a:t>
            </a:r>
            <a:endParaRPr lang="en-US" sz="1350" dirty="0"/>
          </a:p>
        </p:txBody>
      </p:sp>
      <p:sp>
        <p:nvSpPr>
          <p:cNvPr id="10" name="Text 5"/>
          <p:cNvSpPr/>
          <p:nvPr/>
        </p:nvSpPr>
        <p:spPr>
          <a:xfrm>
            <a:off x="3619500" y="5740114"/>
            <a:ext cx="1900012" cy="785312"/>
          </a:xfrm>
          <a:prstGeom prst="rect">
            <a:avLst/>
          </a:prstGeom>
          <a:noFill/>
          <a:ln/>
        </p:spPr>
        <p:txBody>
          <a:bodyPr wrap="square" lIns="0" tIns="0" rIns="0" bIns="0" rtlCol="0" anchor="ctr"/>
          <a:lstStyle/>
          <a:p>
            <a:pPr algn="l">
              <a:lnSpc>
                <a:spcPts val="5400"/>
              </a:lnSpc>
            </a:pPr>
            <a:r>
              <a:rPr lang="en-US" sz="5400" b="0" i="0" dirty="0">
                <a:solidFill>
                  <a:srgbClr val="FFFFFF"/>
                </a:solidFill>
                <a:latin typeface="Arial Black Regular" pitchFamily="34" charset="0"/>
                <a:ea typeface="Arial Black Regular" pitchFamily="34" charset="-122"/>
                <a:cs typeface="Arial Black Regular" pitchFamily="34" charset="-120"/>
              </a:rPr>
              <a:t>29%</a:t>
            </a:r>
            <a:endParaRPr lang="en-US" sz="5400" dirty="0"/>
          </a:p>
        </p:txBody>
      </p:sp>
      <p:sp>
        <p:nvSpPr>
          <p:cNvPr id="11" name="Text 6"/>
          <p:cNvSpPr/>
          <p:nvPr/>
        </p:nvSpPr>
        <p:spPr>
          <a:xfrm>
            <a:off x="3638550" y="6400800"/>
            <a:ext cx="1754666" cy="123825"/>
          </a:xfrm>
          <a:prstGeom prst="rect">
            <a:avLst/>
          </a:prstGeom>
          <a:noFill/>
          <a:ln/>
        </p:spPr>
        <p:txBody>
          <a:bodyPr wrap="square" lIns="0" tIns="0" rIns="0" bIns="0" rtlCol="0" anchor="t"/>
          <a:lstStyle/>
          <a:p>
            <a:pPr algn="l">
              <a:lnSpc>
                <a:spcPts val="1004"/>
              </a:lnSpc>
            </a:pPr>
            <a:r>
              <a:rPr lang="en-US" sz="975" b="1" i="0" dirty="0">
                <a:solidFill>
                  <a:srgbClr val="FFFFFF"/>
                </a:solidFill>
                <a:latin typeface="Arial Bold" pitchFamily="34" charset="0"/>
                <a:ea typeface="Arial Bold" pitchFamily="34" charset="-122"/>
                <a:cs typeface="Arial Bold" pitchFamily="34" charset="-120"/>
              </a:rPr>
              <a:t>Call out</a:t>
            </a:r>
            <a:endParaRPr lang="en-US" sz="975" dirty="0"/>
          </a:p>
        </p:txBody>
      </p:sp>
      <p:sp>
        <p:nvSpPr>
          <p:cNvPr id="12" name="Text 7"/>
          <p:cNvSpPr/>
          <p:nvPr/>
        </p:nvSpPr>
        <p:spPr>
          <a:xfrm>
            <a:off x="3619500" y="6959314"/>
            <a:ext cx="1900012" cy="827867"/>
          </a:xfrm>
          <a:prstGeom prst="rect">
            <a:avLst/>
          </a:prstGeom>
          <a:noFill/>
          <a:ln/>
        </p:spPr>
        <p:txBody>
          <a:bodyPr wrap="square" lIns="0" tIns="0" rIns="0" bIns="0" rtlCol="0" anchor="ctr"/>
          <a:lstStyle/>
          <a:p>
            <a:pPr algn="l">
              <a:lnSpc>
                <a:spcPts val="5400"/>
              </a:lnSpc>
            </a:pPr>
            <a:r>
              <a:rPr lang="en-US" sz="5400" b="0" i="0" dirty="0">
                <a:solidFill>
                  <a:srgbClr val="FFFFFF"/>
                </a:solidFill>
                <a:latin typeface="Arial Black Regular" pitchFamily="34" charset="0"/>
                <a:ea typeface="Arial Black Regular" pitchFamily="34" charset="-122"/>
                <a:cs typeface="Arial Black Regular" pitchFamily="34" charset="-120"/>
              </a:rPr>
              <a:t>27%</a:t>
            </a:r>
            <a:endParaRPr lang="en-US" sz="5400" dirty="0"/>
          </a:p>
        </p:txBody>
      </p:sp>
      <p:sp>
        <p:nvSpPr>
          <p:cNvPr id="13" name="Text 8"/>
          <p:cNvSpPr/>
          <p:nvPr/>
        </p:nvSpPr>
        <p:spPr>
          <a:xfrm>
            <a:off x="3638550" y="7610475"/>
            <a:ext cx="1973527" cy="104952"/>
          </a:xfrm>
          <a:prstGeom prst="rect">
            <a:avLst/>
          </a:prstGeom>
          <a:noFill/>
          <a:ln/>
        </p:spPr>
        <p:txBody>
          <a:bodyPr wrap="square" lIns="0" tIns="0" rIns="0" bIns="0" rtlCol="0" anchor="t"/>
          <a:lstStyle/>
          <a:p>
            <a:pPr algn="l">
              <a:lnSpc>
                <a:spcPts val="1004"/>
              </a:lnSpc>
            </a:pPr>
            <a:r>
              <a:rPr lang="en-US" sz="975" b="1" i="0" dirty="0">
                <a:solidFill>
                  <a:srgbClr val="FFFFFF"/>
                </a:solidFill>
                <a:latin typeface="Arial Bold" pitchFamily="34" charset="0"/>
                <a:ea typeface="Arial Bold" pitchFamily="34" charset="-122"/>
                <a:cs typeface="Arial Bold" pitchFamily="34" charset="-120"/>
              </a:rPr>
              <a:t>Call out</a:t>
            </a:r>
            <a:endParaRPr lang="en-US" sz="975" dirty="0"/>
          </a:p>
        </p:txBody>
      </p:sp>
      <p:sp>
        <p:nvSpPr>
          <p:cNvPr id="14" name="Text 9"/>
          <p:cNvSpPr/>
          <p:nvPr/>
        </p:nvSpPr>
        <p:spPr>
          <a:xfrm>
            <a:off x="6162675" y="4635214"/>
            <a:ext cx="1900012" cy="713244"/>
          </a:xfrm>
          <a:prstGeom prst="rect">
            <a:avLst/>
          </a:prstGeom>
          <a:noFill/>
          <a:ln/>
        </p:spPr>
        <p:txBody>
          <a:bodyPr wrap="square" lIns="0" tIns="0" rIns="0" bIns="0" rtlCol="0" anchor="ctr"/>
          <a:lstStyle/>
          <a:p>
            <a:pPr algn="l">
              <a:lnSpc>
                <a:spcPts val="5400"/>
              </a:lnSpc>
            </a:pPr>
            <a:r>
              <a:rPr lang="en-US" sz="5400" b="0" i="0" dirty="0">
                <a:solidFill>
                  <a:srgbClr val="FFFFFF"/>
                </a:solidFill>
                <a:latin typeface="Arial Black Regular" pitchFamily="34" charset="0"/>
                <a:ea typeface="Arial Black Regular" pitchFamily="34" charset="-122"/>
                <a:cs typeface="Arial Black Regular" pitchFamily="34" charset="-120"/>
              </a:rPr>
              <a:t>46%</a:t>
            </a:r>
            <a:endParaRPr lang="en-US" sz="5400" dirty="0"/>
          </a:p>
        </p:txBody>
      </p:sp>
      <p:sp>
        <p:nvSpPr>
          <p:cNvPr id="15" name="Text 10"/>
          <p:cNvSpPr/>
          <p:nvPr/>
        </p:nvSpPr>
        <p:spPr>
          <a:xfrm>
            <a:off x="6181725" y="5238750"/>
            <a:ext cx="1817092" cy="123825"/>
          </a:xfrm>
          <a:prstGeom prst="rect">
            <a:avLst/>
          </a:prstGeom>
          <a:noFill/>
          <a:ln/>
        </p:spPr>
        <p:txBody>
          <a:bodyPr wrap="square" lIns="0" tIns="0" rIns="0" bIns="0" rtlCol="0" anchor="t"/>
          <a:lstStyle/>
          <a:p>
            <a:pPr algn="l">
              <a:lnSpc>
                <a:spcPts val="1004"/>
              </a:lnSpc>
            </a:pPr>
            <a:r>
              <a:rPr lang="en-US" sz="975" b="1" i="0" dirty="0">
                <a:solidFill>
                  <a:srgbClr val="FFFFFF"/>
                </a:solidFill>
                <a:latin typeface="Arial Bold" pitchFamily="34" charset="0"/>
                <a:ea typeface="Arial Bold" pitchFamily="34" charset="-122"/>
                <a:cs typeface="Arial Bold" pitchFamily="34" charset="-120"/>
              </a:rPr>
              <a:t>Call out</a:t>
            </a:r>
            <a:endParaRPr lang="en-US" sz="975" dirty="0"/>
          </a:p>
        </p:txBody>
      </p:sp>
      <p:sp>
        <p:nvSpPr>
          <p:cNvPr id="16" name="Text 11"/>
          <p:cNvSpPr/>
          <p:nvPr/>
        </p:nvSpPr>
        <p:spPr>
          <a:xfrm>
            <a:off x="6162675" y="5740114"/>
            <a:ext cx="1900012" cy="785312"/>
          </a:xfrm>
          <a:prstGeom prst="rect">
            <a:avLst/>
          </a:prstGeom>
          <a:noFill/>
          <a:ln/>
        </p:spPr>
        <p:txBody>
          <a:bodyPr wrap="square" lIns="0" tIns="0" rIns="0" bIns="0" rtlCol="0" anchor="ctr"/>
          <a:lstStyle/>
          <a:p>
            <a:pPr algn="l">
              <a:lnSpc>
                <a:spcPts val="5400"/>
              </a:lnSpc>
            </a:pPr>
            <a:r>
              <a:rPr lang="en-US" sz="5400" b="0" i="0" dirty="0">
                <a:solidFill>
                  <a:srgbClr val="FFFFFF"/>
                </a:solidFill>
                <a:latin typeface="Arial Black Regular" pitchFamily="34" charset="0"/>
                <a:ea typeface="Arial Black Regular" pitchFamily="34" charset="-122"/>
                <a:cs typeface="Arial Black Regular" pitchFamily="34" charset="-120"/>
              </a:rPr>
              <a:t>36</a:t>
            </a:r>
            <a:endParaRPr lang="en-US" sz="5400" dirty="0"/>
          </a:p>
        </p:txBody>
      </p:sp>
      <p:sp>
        <p:nvSpPr>
          <p:cNvPr id="17" name="Text 12"/>
          <p:cNvSpPr/>
          <p:nvPr/>
        </p:nvSpPr>
        <p:spPr>
          <a:xfrm>
            <a:off x="6181725" y="6400800"/>
            <a:ext cx="1817092" cy="123825"/>
          </a:xfrm>
          <a:prstGeom prst="rect">
            <a:avLst/>
          </a:prstGeom>
          <a:noFill/>
          <a:ln/>
        </p:spPr>
        <p:txBody>
          <a:bodyPr wrap="square" lIns="0" tIns="0" rIns="0" bIns="0" rtlCol="0" anchor="t"/>
          <a:lstStyle/>
          <a:p>
            <a:pPr algn="l">
              <a:lnSpc>
                <a:spcPts val="1004"/>
              </a:lnSpc>
            </a:pPr>
            <a:r>
              <a:rPr lang="en-US" sz="975" b="1" i="0" dirty="0">
                <a:solidFill>
                  <a:srgbClr val="FFFFFF"/>
                </a:solidFill>
                <a:latin typeface="Arial Bold" pitchFamily="34" charset="0"/>
                <a:ea typeface="Arial Bold" pitchFamily="34" charset="-122"/>
                <a:cs typeface="Arial Bold" pitchFamily="34" charset="-120"/>
              </a:rPr>
              <a:t>Call out</a:t>
            </a:r>
            <a:endParaRPr lang="en-US" sz="975" dirty="0"/>
          </a:p>
        </p:txBody>
      </p:sp>
      <p:sp>
        <p:nvSpPr>
          <p:cNvPr id="18" name="Text 13"/>
          <p:cNvSpPr/>
          <p:nvPr/>
        </p:nvSpPr>
        <p:spPr>
          <a:xfrm rot="5400000">
            <a:off x="7164704" y="5962652"/>
            <a:ext cx="559485" cy="237791"/>
          </a:xfrm>
          <a:prstGeom prst="rect">
            <a:avLst/>
          </a:prstGeom>
          <a:noFill/>
          <a:ln/>
        </p:spPr>
        <p:txBody>
          <a:bodyPr wrap="square" lIns="0" tIns="0" rIns="0" bIns="0" rtlCol="0" anchor="ctr"/>
          <a:lstStyle/>
          <a:p>
            <a:pPr algn="ctr">
              <a:lnSpc>
                <a:spcPts val="1854"/>
              </a:lnSpc>
            </a:pPr>
            <a:r>
              <a:rPr lang="en-US" sz="1800" b="0" i="0" dirty="0">
                <a:solidFill>
                  <a:srgbClr val="FFFFFF"/>
                </a:solidFill>
                <a:latin typeface="Arial Regular" pitchFamily="34" charset="0"/>
                <a:ea typeface="Arial Regular" pitchFamily="34" charset="-122"/>
                <a:cs typeface="Arial Regular" pitchFamily="34" charset="-120"/>
              </a:rPr>
              <a:t>55%</a:t>
            </a:r>
            <a:endParaRPr lang="en-US" sz="1800" dirty="0"/>
          </a:p>
        </p:txBody>
      </p:sp>
      <p:sp>
        <p:nvSpPr>
          <p:cNvPr id="19" name="Text 14"/>
          <p:cNvSpPr/>
          <p:nvPr/>
        </p:nvSpPr>
        <p:spPr>
          <a:xfrm rot="5400000">
            <a:off x="7660004" y="5962652"/>
            <a:ext cx="559485" cy="237791"/>
          </a:xfrm>
          <a:prstGeom prst="rect">
            <a:avLst/>
          </a:prstGeom>
          <a:noFill/>
          <a:ln/>
        </p:spPr>
        <p:txBody>
          <a:bodyPr wrap="square" lIns="0" tIns="0" rIns="0" bIns="0" rtlCol="0" anchor="ctr"/>
          <a:lstStyle/>
          <a:p>
            <a:pPr algn="ctr">
              <a:lnSpc>
                <a:spcPts val="1854"/>
              </a:lnSpc>
            </a:pPr>
            <a:r>
              <a:rPr lang="en-US" sz="1800" b="0" i="0" dirty="0">
                <a:solidFill>
                  <a:srgbClr val="FFFFFF"/>
                </a:solidFill>
                <a:latin typeface="Arial Regular" pitchFamily="34" charset="0"/>
                <a:ea typeface="Arial Regular" pitchFamily="34" charset="-122"/>
                <a:cs typeface="Arial Regular" pitchFamily="34" charset="-120"/>
              </a:rPr>
              <a:t>45%</a:t>
            </a:r>
            <a:endParaRPr lang="en-US" sz="1800" dirty="0"/>
          </a:p>
        </p:txBody>
      </p:sp>
      <p:sp>
        <p:nvSpPr>
          <p:cNvPr id="20" name="Text 15"/>
          <p:cNvSpPr/>
          <p:nvPr/>
        </p:nvSpPr>
        <p:spPr>
          <a:xfrm>
            <a:off x="3638550" y="2524125"/>
            <a:ext cx="2715416" cy="352425"/>
          </a:xfrm>
          <a:prstGeom prst="rect">
            <a:avLst/>
          </a:prstGeom>
          <a:noFill/>
          <a:ln/>
        </p:spPr>
        <p:txBody>
          <a:bodyPr wrap="square" lIns="0" tIns="0" rIns="0" bIns="0" rtlCol="0" anchor="ctr"/>
          <a:lstStyle/>
          <a:p>
            <a:pPr algn="l">
              <a:lnSpc>
                <a:spcPts val="2700"/>
              </a:lnSpc>
            </a:pPr>
            <a:r>
              <a:rPr lang="en-US" sz="2700" b="0" i="0" dirty="0">
                <a:solidFill>
                  <a:srgbClr val="FFFFFF"/>
                </a:solidFill>
                <a:latin typeface="Arial Regular" pitchFamily="34" charset="0"/>
                <a:ea typeface="Arial Regular" pitchFamily="34" charset="-122"/>
                <a:cs typeface="Arial Regular" pitchFamily="34" charset="-120"/>
              </a:rPr>
              <a:t>SUB HEADER</a:t>
            </a:r>
            <a:endParaRPr lang="en-US" sz="2700" dirty="0"/>
          </a:p>
        </p:txBody>
      </p:sp>
      <p:sp>
        <p:nvSpPr>
          <p:cNvPr id="21" name="Text 16"/>
          <p:cNvSpPr/>
          <p:nvPr/>
        </p:nvSpPr>
        <p:spPr>
          <a:xfrm>
            <a:off x="17554575" y="9639300"/>
            <a:ext cx="133350" cy="142875"/>
          </a:xfrm>
          <a:prstGeom prst="rect">
            <a:avLst/>
          </a:prstGeom>
          <a:noFill/>
          <a:ln/>
        </p:spPr>
        <p:txBody>
          <a:bodyPr wrap="square" lIns="0" tIns="0" rIns="0" bIns="0" rtlCol="0" anchor="t"/>
          <a:lstStyle/>
          <a:p>
            <a:pPr algn="l">
              <a:lnSpc>
                <a:spcPts val="900"/>
              </a:lnSpc>
            </a:pPr>
            <a:r>
              <a:rPr lang="en-US" sz="750" b="0" i="0" dirty="0">
                <a:solidFill>
                  <a:srgbClr val="FFFFFF"/>
                </a:solidFill>
                <a:latin typeface="Arial" panose="020B0604020202020204" pitchFamily="34" charset="0"/>
                <a:ea typeface="Helvetica Now Display Regular" pitchFamily="34" charset="-122"/>
                <a:cs typeface="Arial" panose="020B0604020202020204" pitchFamily="34" charset="0"/>
              </a:rPr>
              <a:t>82</a:t>
            </a:r>
            <a:endParaRPr lang="en-US" sz="750" dirty="0">
              <a:latin typeface="Arial" panose="020B0604020202020204" pitchFamily="34" charset="0"/>
              <a:cs typeface="Arial" panose="020B0604020202020204" pitchFamily="34" charset="0"/>
            </a:endParaRPr>
          </a:p>
        </p:txBody>
      </p:sp>
      <p:sp>
        <p:nvSpPr>
          <p:cNvPr id="22" name="Text 17"/>
          <p:cNvSpPr/>
          <p:nvPr/>
        </p:nvSpPr>
        <p:spPr>
          <a:xfrm rot="-5400000">
            <a:off x="-561660" y="3105058"/>
            <a:ext cx="4830397" cy="3657599"/>
          </a:xfrm>
          <a:prstGeom prst="rect">
            <a:avLst/>
          </a:prstGeom>
          <a:noFill/>
          <a:ln/>
        </p:spPr>
        <p:txBody>
          <a:bodyPr wrap="square" lIns="0" tIns="0" rIns="0" bIns="0" rtlCol="0" anchor="ctr"/>
          <a:lstStyle/>
          <a:p>
            <a:pPr algn="r">
              <a:lnSpc>
                <a:spcPts val="5400"/>
              </a:lnSpc>
            </a:pPr>
            <a:r>
              <a:rPr lang="en-US" sz="5400" b="0" i="0" dirty="0">
                <a:solidFill>
                  <a:srgbClr val="FFFFFF"/>
                </a:solidFill>
                <a:latin typeface="Arial Black Regular" pitchFamily="34" charset="0"/>
                <a:ea typeface="Arial Black Regular" pitchFamily="34" charset="-122"/>
                <a:cs typeface="Arial Black Regular" pitchFamily="34" charset="-120"/>
              </a:rPr>
              <a:t>HEADER</a:t>
            </a:r>
            <a:endParaRPr lang="en-US" sz="5400" dirty="0"/>
          </a:p>
        </p:txBody>
      </p:sp>
      <p:sp>
        <p:nvSpPr>
          <p:cNvPr id="23" name="Text 18"/>
          <p:cNvSpPr/>
          <p:nvPr/>
        </p:nvSpPr>
        <p:spPr>
          <a:xfrm>
            <a:off x="1485900" y="923925"/>
            <a:ext cx="720794" cy="1327084"/>
          </a:xfrm>
          <a:prstGeom prst="rect">
            <a:avLst/>
          </a:prstGeom>
          <a:noFill/>
          <a:ln/>
        </p:spPr>
        <p:txBody>
          <a:bodyPr wrap="square" lIns="0" tIns="0" rIns="0" bIns="0" rtlCol="0" anchor="ctr"/>
          <a:lstStyle/>
          <a:p>
            <a:pPr algn="ctr">
              <a:lnSpc>
                <a:spcPts val="1350"/>
              </a:lnSpc>
            </a:pPr>
            <a:r>
              <a:rPr lang="en-US" sz="1350" b="0" i="0" kern="0" spc="675" dirty="0">
                <a:solidFill>
                  <a:srgbClr val="FFFFFF"/>
                </a:solidFill>
                <a:latin typeface="Arial Regular" pitchFamily="34" charset="0"/>
                <a:ea typeface="Arial Regular" pitchFamily="34" charset="-122"/>
                <a:cs typeface="Arial Regular" pitchFamily="34" charset="-120"/>
              </a:rPr>
              <a:t>BUR
TON</a:t>
            </a:r>
            <a:endParaRPr lang="en-US" sz="1350" dirty="0"/>
          </a:p>
        </p:txBody>
      </p:sp>
      <p:pic>
        <p:nvPicPr>
          <p:cNvPr id="24" name="Picture 23">
            <a:extLst>
              <a:ext uri="{FF2B5EF4-FFF2-40B4-BE49-F238E27FC236}">
                <a16:creationId xmlns:a16="http://schemas.microsoft.com/office/drawing/2014/main" id="{62908D60-1124-2AA7-1246-F87A18559ADA}"/>
              </a:ext>
            </a:extLst>
          </p:cNvPr>
          <p:cNvPicPr>
            <a:picLocks noChangeAspect="1"/>
          </p:cNvPicPr>
          <p:nvPr/>
        </p:nvPicPr>
        <p:blipFill>
          <a:blip r:embed="rId6"/>
          <a:stretch>
            <a:fillRect/>
          </a:stretch>
        </p:blipFill>
        <p:spPr>
          <a:xfrm flipH="1">
            <a:off x="7160380" y="5854339"/>
            <a:ext cx="165171" cy="440898"/>
          </a:xfrm>
          <a:prstGeom prst="rect">
            <a:avLst/>
          </a:prstGeom>
        </p:spPr>
      </p:pic>
      <p:pic>
        <p:nvPicPr>
          <p:cNvPr id="25" name="Picture 24">
            <a:extLst>
              <a:ext uri="{FF2B5EF4-FFF2-40B4-BE49-F238E27FC236}">
                <a16:creationId xmlns:a16="http://schemas.microsoft.com/office/drawing/2014/main" id="{9E0479D3-1D8C-432B-AAEB-AFFF664A78C3}"/>
              </a:ext>
            </a:extLst>
          </p:cNvPr>
          <p:cNvPicPr>
            <a:picLocks noChangeAspect="1"/>
          </p:cNvPicPr>
          <p:nvPr/>
        </p:nvPicPr>
        <p:blipFill>
          <a:blip r:embed="rId7"/>
          <a:stretch>
            <a:fillRect/>
          </a:stretch>
        </p:blipFill>
        <p:spPr>
          <a:xfrm>
            <a:off x="7653166" y="5854340"/>
            <a:ext cx="169166" cy="4408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bg>
      <p:bgPr>
        <a:solidFill>
          <a:srgbClr val="1A1A1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8288000" cy="10287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696200" y="3590925"/>
            <a:ext cx="2888080" cy="3100053"/>
          </a:xfrm>
          <a:prstGeom prst="rect">
            <a:avLst/>
          </a:prstGeom>
        </p:spPr>
      </p:pic>
      <p:pic>
        <p:nvPicPr>
          <p:cNvPr id="4" name="Image 2"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0" y="0"/>
            <a:ext cx="1714500" cy="10287000"/>
          </a:xfrm>
          <a:prstGeom prst="rect">
            <a:avLst/>
          </a:prstGeom>
        </p:spPr>
      </p:pic>
      <p:sp>
        <p:nvSpPr>
          <p:cNvPr id="5" name="Text 0"/>
          <p:cNvSpPr/>
          <p:nvPr/>
        </p:nvSpPr>
        <p:spPr>
          <a:xfrm>
            <a:off x="17554575" y="9639300"/>
            <a:ext cx="133350" cy="142875"/>
          </a:xfrm>
          <a:prstGeom prst="rect">
            <a:avLst/>
          </a:prstGeom>
          <a:noFill/>
          <a:ln/>
        </p:spPr>
        <p:txBody>
          <a:bodyPr wrap="square" lIns="0" tIns="0" rIns="0" bIns="0" rtlCol="0" anchor="t"/>
          <a:lstStyle/>
          <a:p>
            <a:pPr algn="l">
              <a:lnSpc>
                <a:spcPts val="900"/>
              </a:lnSpc>
            </a:pPr>
            <a:r>
              <a:rPr lang="en-US" sz="750" b="0" i="0" dirty="0">
                <a:solidFill>
                  <a:srgbClr val="000000"/>
                </a:solidFill>
                <a:latin typeface="Arial" panose="020B0604020202020204" pitchFamily="34" charset="0"/>
                <a:ea typeface="Helvetica Now Display Regular" pitchFamily="34" charset="-122"/>
                <a:cs typeface="Arial" panose="020B0604020202020204" pitchFamily="34" charset="0"/>
              </a:rPr>
              <a:t>48</a:t>
            </a:r>
            <a:endParaRPr lang="en-US" sz="750" dirty="0">
              <a:latin typeface="Arial" panose="020B0604020202020204" pitchFamily="34" charset="0"/>
              <a:cs typeface="Arial" panose="020B0604020202020204" pitchFamily="34" charset="0"/>
            </a:endParaRPr>
          </a:p>
        </p:txBody>
      </p:sp>
      <p:sp>
        <p:nvSpPr>
          <p:cNvPr id="6" name="Text 1"/>
          <p:cNvSpPr/>
          <p:nvPr/>
        </p:nvSpPr>
        <p:spPr>
          <a:xfrm rot="-5400000">
            <a:off x="-2115218" y="4855215"/>
            <a:ext cx="4801908" cy="571473"/>
          </a:xfrm>
          <a:prstGeom prst="rect">
            <a:avLst/>
          </a:prstGeom>
          <a:noFill/>
          <a:ln/>
        </p:spPr>
        <p:txBody>
          <a:bodyPr wrap="square" lIns="0" tIns="0" rIns="0" bIns="0" rtlCol="0" anchor="ctr"/>
          <a:lstStyle/>
          <a:p>
            <a:pPr algn="ctr">
              <a:lnSpc>
                <a:spcPts val="900"/>
              </a:lnSpc>
            </a:pPr>
            <a:r>
              <a:rPr lang="en-US" sz="750" b="1" i="0" kern="0" spc="1013" dirty="0">
                <a:solidFill>
                  <a:srgbClr val="FFFFFF"/>
                </a:solidFill>
                <a:latin typeface="Arial Bold" pitchFamily="34" charset="0"/>
                <a:ea typeface="Arial Bold" pitchFamily="34" charset="-122"/>
                <a:cs typeface="Arial Bold" pitchFamily="34" charset="-120"/>
              </a:rPr>
              <a:t>PROJECT TITLE</a:t>
            </a:r>
            <a:endParaRPr lang="en-US" sz="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bg>
      <p:bgPr>
        <a:solidFill>
          <a:srgbClr val="1A1A1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571500" y="2571750"/>
            <a:ext cx="17716500" cy="5143500"/>
          </a:xfrm>
          <a:prstGeom prst="rect">
            <a:avLst/>
          </a:prstGeom>
        </p:spPr>
      </p:pic>
      <p:pic>
        <p:nvPicPr>
          <p:cNvPr id="3" name="Image 1" descr="preencoded.png"/>
          <p:cNvPicPr>
            <a:picLocks noChangeAspect="1"/>
          </p:cNvPicPr>
          <p:nvPr/>
        </p:nvPicPr>
        <p:blipFill>
          <a:blip r:embed="rId4"/>
          <a:srcRect/>
          <a:stretch/>
        </p:blipFill>
        <p:spPr>
          <a:xfrm>
            <a:off x="571500" y="2571750"/>
            <a:ext cx="3089328" cy="5141365"/>
          </a:xfrm>
          <a:prstGeom prst="rect">
            <a:avLst/>
          </a:prstGeom>
        </p:spPr>
      </p:pic>
      <p:pic>
        <p:nvPicPr>
          <p:cNvPr id="4" name="Image 2" descr="preencoded.png"/>
          <p:cNvPicPr>
            <a:picLocks noChangeAspect="1"/>
          </p:cNvPicPr>
          <p:nvPr/>
        </p:nvPicPr>
        <p:blipFill>
          <a:blip r:embed="rId5"/>
          <a:srcRect/>
          <a:stretch/>
        </p:blipFill>
        <p:spPr>
          <a:xfrm>
            <a:off x="9420225" y="2571750"/>
            <a:ext cx="3088146" cy="5143500"/>
          </a:xfrm>
          <a:prstGeom prst="rect">
            <a:avLst/>
          </a:prstGeom>
        </p:spPr>
      </p:pic>
      <p:pic>
        <p:nvPicPr>
          <p:cNvPr id="5" name="Image 3" descr="preencoded.png"/>
          <p:cNvPicPr>
            <a:picLocks noChangeAspect="1"/>
          </p:cNvPicPr>
          <p:nvPr/>
        </p:nvPicPr>
        <p:blipFill>
          <a:blip r:embed="rId6"/>
          <a:srcRect/>
          <a:stretch/>
        </p:blipFill>
        <p:spPr>
          <a:xfrm>
            <a:off x="5000625" y="2571750"/>
            <a:ext cx="3088146" cy="5143500"/>
          </a:xfrm>
          <a:prstGeom prst="rect">
            <a:avLst/>
          </a:prstGeom>
        </p:spPr>
      </p:pic>
      <p:pic>
        <p:nvPicPr>
          <p:cNvPr id="6" name="Image 4" descr="preencoded.png"/>
          <p:cNvPicPr>
            <a:picLocks noChangeAspect="1"/>
          </p:cNvPicPr>
          <p:nvPr/>
        </p:nvPicPr>
        <p:blipFill>
          <a:blip r:embed="rId7"/>
          <a:srcRect/>
          <a:stretch/>
        </p:blipFill>
        <p:spPr>
          <a:xfrm>
            <a:off x="13858875" y="2571750"/>
            <a:ext cx="3091718" cy="5143500"/>
          </a:xfrm>
          <a:prstGeom prst="rect">
            <a:avLst/>
          </a:prstGeom>
        </p:spPr>
      </p:pic>
      <p:pic>
        <p:nvPicPr>
          <p:cNvPr id="7" name="Image 5" descr="preencoded.png"/>
          <p:cNvPicPr>
            <a:picLocks noChangeAspect="1"/>
          </p:cNvPicPr>
          <p:nvPr/>
        </p:nvPicPr>
        <p:blipFill>
          <a:blip r:embed="rId8"/>
          <a:srcRect/>
          <a:stretch/>
        </p:blipFill>
        <p:spPr>
          <a:xfrm>
            <a:off x="12506325" y="2571750"/>
            <a:ext cx="1345053" cy="5143500"/>
          </a:xfrm>
          <a:prstGeom prst="rect">
            <a:avLst/>
          </a:prstGeom>
        </p:spPr>
      </p:pic>
      <p:pic>
        <p:nvPicPr>
          <p:cNvPr id="8" name="Image 6" descr="preencoded.png"/>
          <p:cNvPicPr>
            <a:picLocks noChangeAspect="1"/>
          </p:cNvPicPr>
          <p:nvPr/>
        </p:nvPicPr>
        <p:blipFill>
          <a:blip r:embed="rId9"/>
          <a:srcRect/>
          <a:stretch/>
        </p:blipFill>
        <p:spPr>
          <a:xfrm>
            <a:off x="16944975" y="2571750"/>
            <a:ext cx="1341720" cy="5143500"/>
          </a:xfrm>
          <a:prstGeom prst="rect">
            <a:avLst/>
          </a:prstGeom>
        </p:spPr>
      </p:pic>
      <p:pic>
        <p:nvPicPr>
          <p:cNvPr id="9" name="Image 7" descr="preencoded.png"/>
          <p:cNvPicPr>
            <a:picLocks noChangeAspect="1"/>
          </p:cNvPicPr>
          <p:nvPr/>
        </p:nvPicPr>
        <p:blipFill>
          <a:blip r:embed="rId10"/>
          <a:srcRect/>
          <a:stretch/>
        </p:blipFill>
        <p:spPr>
          <a:xfrm>
            <a:off x="8086725" y="2571750"/>
            <a:ext cx="1335146" cy="5143500"/>
          </a:xfrm>
          <a:prstGeom prst="rect">
            <a:avLst/>
          </a:prstGeom>
        </p:spPr>
      </p:pic>
      <p:pic>
        <p:nvPicPr>
          <p:cNvPr id="10" name="Image 8" descr="preencoded.png"/>
          <p:cNvPicPr>
            <a:picLocks noChangeAspect="1"/>
          </p:cNvPicPr>
          <p:nvPr/>
        </p:nvPicPr>
        <p:blipFill>
          <a:blip r:embed="rId11"/>
          <a:srcRect/>
          <a:stretch/>
        </p:blipFill>
        <p:spPr>
          <a:xfrm>
            <a:off x="3657600" y="2571750"/>
            <a:ext cx="1340811" cy="5141365"/>
          </a:xfrm>
          <a:prstGeom prst="rect">
            <a:avLst/>
          </a:prstGeom>
        </p:spPr>
      </p:pic>
      <p:pic>
        <p:nvPicPr>
          <p:cNvPr id="11" name="Image 9" descr="preencoded.png"/>
          <p:cNvPicPr>
            <a:picLocks noChangeAspect="1"/>
          </p:cNvPicPr>
          <p:nvPr/>
        </p:nvPicPr>
        <p:blipFill>
          <a:blip r:embed="rId12"/>
          <a:srcRect/>
          <a:stretch/>
        </p:blipFill>
        <p:spPr>
          <a:xfrm>
            <a:off x="16944975" y="2571750"/>
            <a:ext cx="1340979" cy="5143500"/>
          </a:xfrm>
          <a:prstGeom prst="rect">
            <a:avLst/>
          </a:prstGeom>
        </p:spPr>
      </p:pic>
      <p:pic>
        <p:nvPicPr>
          <p:cNvPr id="12" name="Image 10" descr="preencoded.png"/>
          <p:cNvPicPr>
            <a:picLocks noChangeAspect="1"/>
          </p:cNvPicPr>
          <p:nvPr/>
        </p:nvPicPr>
        <p:blipFill>
          <a:blip r:embed="rId13"/>
          <a:srcRect/>
          <a:stretch/>
        </p:blipFill>
        <p:spPr>
          <a:xfrm>
            <a:off x="8086725" y="2571750"/>
            <a:ext cx="1335146" cy="5143500"/>
          </a:xfrm>
          <a:prstGeom prst="rect">
            <a:avLst/>
          </a:prstGeom>
        </p:spPr>
      </p:pic>
      <p:pic>
        <p:nvPicPr>
          <p:cNvPr id="13" name="Image 11" descr="preencoded.png"/>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6038850" y="733425"/>
            <a:ext cx="33214" cy="1104900"/>
          </a:xfrm>
          <a:prstGeom prst="rect">
            <a:avLst/>
          </a:prstGeom>
        </p:spPr>
      </p:pic>
      <p:pic>
        <p:nvPicPr>
          <p:cNvPr id="14" name="Image 12" descr="preencoded.png"/>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3657600" y="733425"/>
            <a:ext cx="1114425" cy="1104900"/>
          </a:xfrm>
          <a:prstGeom prst="rect">
            <a:avLst/>
          </a:prstGeom>
        </p:spPr>
      </p:pic>
      <p:pic>
        <p:nvPicPr>
          <p:cNvPr id="15" name="Image 13" descr="preencoded.png"/>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3819525" y="866775"/>
            <a:ext cx="787766" cy="845586"/>
          </a:xfrm>
          <a:prstGeom prst="rect">
            <a:avLst/>
          </a:prstGeom>
        </p:spPr>
      </p:pic>
      <p:pic>
        <p:nvPicPr>
          <p:cNvPr id="16" name="Image 14" descr="preencoded.png"/>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0" y="0"/>
            <a:ext cx="1714500" cy="10287000"/>
          </a:xfrm>
          <a:prstGeom prst="rect">
            <a:avLst/>
          </a:prstGeom>
        </p:spPr>
      </p:pic>
      <p:sp>
        <p:nvSpPr>
          <p:cNvPr id="17" name="Text 0"/>
          <p:cNvSpPr/>
          <p:nvPr/>
        </p:nvSpPr>
        <p:spPr>
          <a:xfrm>
            <a:off x="7296150" y="9525"/>
            <a:ext cx="3695700" cy="2559863"/>
          </a:xfrm>
          <a:prstGeom prst="rect">
            <a:avLst/>
          </a:prstGeom>
          <a:noFill/>
          <a:ln/>
        </p:spPr>
        <p:txBody>
          <a:bodyPr wrap="square" lIns="0" tIns="0" rIns="0" bIns="0" rtlCol="0" anchor="ctr"/>
          <a:lstStyle/>
          <a:p>
            <a:pPr algn="l">
              <a:lnSpc>
                <a:spcPts val="2700"/>
              </a:lnSpc>
            </a:pPr>
            <a:r>
              <a:rPr lang="en-US" sz="2700" b="0" i="0" dirty="0">
                <a:solidFill>
                  <a:srgbClr val="FFFFFF"/>
                </a:solidFill>
                <a:latin typeface="Arial Black Regular" pitchFamily="34" charset="0"/>
                <a:ea typeface="Arial Black Regular" pitchFamily="34" charset="-122"/>
                <a:cs typeface="Arial Black Regular" pitchFamily="34" charset="-120"/>
              </a:rPr>
              <a:t>Header</a:t>
            </a:r>
            <a:endParaRPr lang="en-US" sz="2700" dirty="0"/>
          </a:p>
        </p:txBody>
      </p:sp>
      <p:sp>
        <p:nvSpPr>
          <p:cNvPr id="18" name="Text 1"/>
          <p:cNvSpPr/>
          <p:nvPr/>
        </p:nvSpPr>
        <p:spPr>
          <a:xfrm>
            <a:off x="10953750" y="0"/>
            <a:ext cx="5092341" cy="2565277"/>
          </a:xfrm>
          <a:prstGeom prst="rect">
            <a:avLst/>
          </a:prstGeom>
          <a:noFill/>
          <a:ln/>
        </p:spPr>
        <p:txBody>
          <a:bodyPr wrap="square" lIns="0" tIns="0" rIns="0" bIns="0" rtlCol="0" anchor="ctr"/>
          <a:lstStyle/>
          <a:p>
            <a:pPr algn="l">
              <a:lnSpc>
                <a:spcPts val="1823"/>
              </a:lnSpc>
            </a:pPr>
            <a:r>
              <a:rPr lang="en-US" sz="1350" b="0" i="0" dirty="0">
                <a:solidFill>
                  <a:srgbClr val="FFFFFF"/>
                </a:solidFill>
                <a:latin typeface="Arial Regular" pitchFamily="34" charset="0"/>
                <a:ea typeface="Arial Regular" pitchFamily="34" charset="-122"/>
                <a:cs typeface="Arial Regular" pitchFamily="34" charset="-120"/>
              </a:rPr>
              <a:t>Lorem ipsum dolor sit amet, consectetur adipiscing elit. Nulla vestibulum, lacinia eget commodo. Molestie ut mollis varius vitae. Sapien nisi elementum sodales malesuada lacus, laoreet consectetur et nunc. Sit pharetra in in rhoncus dignissim sapien duis donec.</a:t>
            </a:r>
            <a:endParaRPr lang="en-US" sz="1350" dirty="0"/>
          </a:p>
        </p:txBody>
      </p:sp>
      <p:sp>
        <p:nvSpPr>
          <p:cNvPr id="19" name="Text 2"/>
          <p:cNvSpPr/>
          <p:nvPr/>
        </p:nvSpPr>
        <p:spPr>
          <a:xfrm>
            <a:off x="17554575" y="9639300"/>
            <a:ext cx="133350" cy="142875"/>
          </a:xfrm>
          <a:prstGeom prst="rect">
            <a:avLst/>
          </a:prstGeom>
          <a:noFill/>
          <a:ln/>
        </p:spPr>
        <p:txBody>
          <a:bodyPr wrap="square" lIns="0" tIns="0" rIns="0" bIns="0" rtlCol="0" anchor="t"/>
          <a:lstStyle/>
          <a:p>
            <a:pPr algn="l">
              <a:lnSpc>
                <a:spcPts val="900"/>
              </a:lnSpc>
            </a:pPr>
            <a:r>
              <a:rPr lang="en-US" sz="750" b="0" i="0" dirty="0">
                <a:solidFill>
                  <a:srgbClr val="FFFFFF"/>
                </a:solidFill>
                <a:latin typeface="Arial" panose="020B0604020202020204" pitchFamily="34" charset="0"/>
                <a:ea typeface="Helvetica Now Display Regular" pitchFamily="34" charset="-122"/>
                <a:cs typeface="Arial" panose="020B0604020202020204" pitchFamily="34" charset="0"/>
              </a:rPr>
              <a:t>50</a:t>
            </a:r>
            <a:endParaRPr lang="en-US" sz="750" dirty="0">
              <a:latin typeface="Arial" panose="020B0604020202020204" pitchFamily="34" charset="0"/>
              <a:cs typeface="Arial" panose="020B0604020202020204" pitchFamily="34" charset="0"/>
            </a:endParaRPr>
          </a:p>
        </p:txBody>
      </p:sp>
      <p:sp>
        <p:nvSpPr>
          <p:cNvPr id="20" name="Text 3"/>
          <p:cNvSpPr/>
          <p:nvPr/>
        </p:nvSpPr>
        <p:spPr>
          <a:xfrm rot="-5400000">
            <a:off x="-2284946" y="4863168"/>
            <a:ext cx="5141366" cy="571473"/>
          </a:xfrm>
          <a:prstGeom prst="rect">
            <a:avLst/>
          </a:prstGeom>
          <a:noFill/>
          <a:ln/>
        </p:spPr>
        <p:txBody>
          <a:bodyPr wrap="square" lIns="0" tIns="0" rIns="0" bIns="0" rtlCol="0" anchor="ctr"/>
          <a:lstStyle/>
          <a:p>
            <a:pPr algn="ctr">
              <a:lnSpc>
                <a:spcPts val="900"/>
              </a:lnSpc>
            </a:pPr>
            <a:r>
              <a:rPr lang="en-US" sz="750" b="1" i="0" kern="0" spc="1013" dirty="0">
                <a:solidFill>
                  <a:srgbClr val="FFFFFF"/>
                </a:solidFill>
                <a:latin typeface="Arial Bold" pitchFamily="34" charset="0"/>
                <a:ea typeface="Arial Bold" pitchFamily="34" charset="-122"/>
                <a:cs typeface="Arial Bold" pitchFamily="34" charset="-120"/>
              </a:rPr>
              <a:t>PROJECT TITLE</a:t>
            </a:r>
            <a:endParaRPr lang="en-US" sz="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10677525" y="3429000"/>
            <a:ext cx="3811349" cy="3427698"/>
          </a:xfrm>
          <a:prstGeom prst="rect">
            <a:avLst/>
          </a:prstGeom>
        </p:spPr>
      </p:pic>
      <p:pic>
        <p:nvPicPr>
          <p:cNvPr id="3" name="Image 1" descr="preencoded.png"/>
          <p:cNvPicPr>
            <a:picLocks noChangeAspect="1"/>
          </p:cNvPicPr>
          <p:nvPr/>
        </p:nvPicPr>
        <p:blipFill>
          <a:blip r:embed="rId4"/>
          <a:srcRect/>
          <a:stretch/>
        </p:blipFill>
        <p:spPr>
          <a:xfrm>
            <a:off x="6877050" y="0"/>
            <a:ext cx="3800475" cy="6856698"/>
          </a:xfrm>
          <a:prstGeom prst="rect">
            <a:avLst/>
          </a:prstGeom>
        </p:spPr>
      </p:pic>
      <p:pic>
        <p:nvPicPr>
          <p:cNvPr id="4" name="Image 2" descr="preencoded.png"/>
          <p:cNvPicPr>
            <a:picLocks noChangeAspect="1"/>
          </p:cNvPicPr>
          <p:nvPr/>
        </p:nvPicPr>
        <p:blipFill>
          <a:blip r:embed="rId5"/>
          <a:srcRect/>
          <a:stretch/>
        </p:blipFill>
        <p:spPr>
          <a:xfrm>
            <a:off x="9525" y="0"/>
            <a:ext cx="6870223" cy="6859679"/>
          </a:xfrm>
          <a:prstGeom prst="rect">
            <a:avLst/>
          </a:prstGeom>
        </p:spPr>
      </p:pic>
      <p:pic>
        <p:nvPicPr>
          <p:cNvPr id="5" name="Image 3" descr="preencoded.png"/>
          <p:cNvPicPr>
            <a:picLocks noChangeAspect="1"/>
          </p:cNvPicPr>
          <p:nvPr/>
        </p:nvPicPr>
        <p:blipFill>
          <a:blip r:embed="rId6"/>
          <a:srcRect/>
          <a:stretch/>
        </p:blipFill>
        <p:spPr>
          <a:xfrm>
            <a:off x="10658475" y="9525"/>
            <a:ext cx="7630678" cy="3422414"/>
          </a:xfrm>
          <a:prstGeom prst="rect">
            <a:avLst/>
          </a:prstGeom>
        </p:spPr>
      </p:pic>
      <p:pic>
        <p:nvPicPr>
          <p:cNvPr id="6" name="Image 4" descr="preencoded.png"/>
          <p:cNvPicPr>
            <a:picLocks noChangeAspect="1"/>
          </p:cNvPicPr>
          <p:nvPr/>
        </p:nvPicPr>
        <p:blipFill>
          <a:blip r:embed="rId7"/>
          <a:srcRect/>
          <a:stretch/>
        </p:blipFill>
        <p:spPr>
          <a:xfrm>
            <a:off x="14487525" y="3429000"/>
            <a:ext cx="3800475" cy="3432484"/>
          </a:xfrm>
          <a:prstGeom prst="rect">
            <a:avLst/>
          </a:prstGeom>
        </p:spPr>
      </p:pic>
      <p:pic>
        <p:nvPicPr>
          <p:cNvPr id="7" name="Image 5" descr="preencoded.png"/>
          <p:cNvPicPr>
            <a:picLocks noChangeAspect="1"/>
          </p:cNvPicPr>
          <p:nvPr/>
        </p:nvPicPr>
        <p:blipFill>
          <a:blip r:embed="rId8"/>
          <a:srcRect/>
          <a:stretch/>
        </p:blipFill>
        <p:spPr>
          <a:xfrm>
            <a:off x="10677525" y="6858000"/>
            <a:ext cx="3811349" cy="3430302"/>
          </a:xfrm>
          <a:prstGeom prst="rect">
            <a:avLst/>
          </a:prstGeom>
        </p:spPr>
      </p:pic>
      <p:pic>
        <p:nvPicPr>
          <p:cNvPr id="8" name="Image 6" descr="preencoded.png"/>
          <p:cNvPicPr>
            <a:picLocks noChangeAspect="1"/>
          </p:cNvPicPr>
          <p:nvPr/>
        </p:nvPicPr>
        <p:blipFill>
          <a:blip r:embed="rId9"/>
          <a:srcRect/>
          <a:stretch/>
        </p:blipFill>
        <p:spPr>
          <a:xfrm>
            <a:off x="14487525" y="6858000"/>
            <a:ext cx="3799136" cy="3430302"/>
          </a:xfrm>
          <a:prstGeom prst="rect">
            <a:avLst/>
          </a:prstGeom>
        </p:spPr>
      </p:pic>
      <p:pic>
        <p:nvPicPr>
          <p:cNvPr id="9" name="Image 7"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0" y="0"/>
            <a:ext cx="6881559" cy="6856698"/>
          </a:xfrm>
          <a:prstGeom prst="rect">
            <a:avLst/>
          </a:prstGeom>
        </p:spPr>
      </p:pic>
      <p:pic>
        <p:nvPicPr>
          <p:cNvPr id="10" name="Image 8" descr="preencoded.png"/>
          <p:cNvPicPr>
            <a:picLocks noChangeAspect="1"/>
          </p:cNvPicPr>
          <p:nvPr/>
        </p:nvPicPr>
        <p:blipFill>
          <a:blip r:embed="rId12"/>
          <a:srcRect/>
          <a:stretch/>
        </p:blipFill>
        <p:spPr>
          <a:xfrm>
            <a:off x="0" y="6848475"/>
            <a:ext cx="10677525" cy="3435195"/>
          </a:xfrm>
          <a:prstGeom prst="rect">
            <a:avLst/>
          </a:prstGeom>
        </p:spPr>
      </p:pic>
      <p:sp>
        <p:nvSpPr>
          <p:cNvPr id="11" name="Text 0"/>
          <p:cNvSpPr/>
          <p:nvPr/>
        </p:nvSpPr>
        <p:spPr>
          <a:xfrm>
            <a:off x="0" y="285750"/>
            <a:ext cx="3441467" cy="2279926"/>
          </a:xfrm>
          <a:prstGeom prst="rect">
            <a:avLst/>
          </a:prstGeom>
          <a:noFill/>
          <a:ln/>
        </p:spPr>
        <p:txBody>
          <a:bodyPr wrap="square" lIns="0" tIns="0" rIns="0" bIns="0" rtlCol="0" anchor="ctr"/>
          <a:lstStyle/>
          <a:p>
            <a:pPr algn="ctr">
              <a:lnSpc>
                <a:spcPts val="2876"/>
              </a:lnSpc>
            </a:pPr>
            <a:r>
              <a:rPr lang="en-US" sz="1350" b="1" i="0" kern="0" spc="675" dirty="0">
                <a:solidFill>
                  <a:srgbClr val="FFFFFF"/>
                </a:solidFill>
                <a:latin typeface="Arial Bold" pitchFamily="34" charset="0"/>
                <a:ea typeface="Arial Bold" pitchFamily="34" charset="-122"/>
                <a:cs typeface="Arial Bold" pitchFamily="34" charset="-120"/>
              </a:rPr>
              <a:t>WE
ARE</a:t>
            </a:r>
            <a:endParaRPr lang="en-US" sz="1350" dirty="0"/>
          </a:p>
        </p:txBody>
      </p:sp>
      <p:sp>
        <p:nvSpPr>
          <p:cNvPr id="12" name="Text 1"/>
          <p:cNvSpPr/>
          <p:nvPr/>
        </p:nvSpPr>
        <p:spPr>
          <a:xfrm>
            <a:off x="17554575" y="9639300"/>
            <a:ext cx="133350" cy="142875"/>
          </a:xfrm>
          <a:prstGeom prst="rect">
            <a:avLst/>
          </a:prstGeom>
          <a:noFill/>
          <a:ln/>
        </p:spPr>
        <p:txBody>
          <a:bodyPr wrap="square" lIns="0" tIns="0" rIns="0" bIns="0" rtlCol="0" anchor="t"/>
          <a:lstStyle/>
          <a:p>
            <a:pPr algn="l">
              <a:lnSpc>
                <a:spcPts val="900"/>
              </a:lnSpc>
            </a:pPr>
            <a:r>
              <a:rPr lang="en-US" sz="750" b="0" i="0" dirty="0">
                <a:solidFill>
                  <a:srgbClr val="000000"/>
                </a:solidFill>
                <a:latin typeface="Arial" panose="020B0604020202020204" pitchFamily="34" charset="0"/>
                <a:ea typeface="Helvetica Now Display Regular" pitchFamily="34" charset="-122"/>
                <a:cs typeface="Arial" panose="020B0604020202020204" pitchFamily="34" charset="0"/>
              </a:rPr>
              <a:t>83</a:t>
            </a:r>
            <a:endParaRPr lang="en-US" sz="75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7A4899D-FA74-E51E-F9ED-1D01F03CDC59}"/>
              </a:ext>
            </a:extLst>
          </p:cNvPr>
          <p:cNvPicPr>
            <a:picLocks noChangeAspect="1"/>
          </p:cNvPicPr>
          <p:nvPr/>
        </p:nvPicPr>
        <p:blipFill>
          <a:blip r:embed="rId13"/>
          <a:stretch>
            <a:fillRect/>
          </a:stretch>
        </p:blipFill>
        <p:spPr>
          <a:xfrm>
            <a:off x="4961281" y="519835"/>
            <a:ext cx="1524000" cy="5892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1A1A1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71500" y="0"/>
            <a:ext cx="17715272" cy="10287000"/>
          </a:xfrm>
          <a:prstGeom prst="rect">
            <a:avLst/>
          </a:prstGeom>
        </p:spPr>
      </p:pic>
      <p:pic>
        <p:nvPicPr>
          <p:cNvPr id="3" name="Image 1" descr="preencoded.png"/>
          <p:cNvPicPr>
            <a:picLocks noChangeAspect="1"/>
          </p:cNvPicPr>
          <p:nvPr/>
        </p:nvPicPr>
        <p:blipFill>
          <a:blip r:embed="rId5"/>
          <a:srcRect/>
          <a:stretch/>
        </p:blipFill>
        <p:spPr>
          <a:xfrm>
            <a:off x="0" y="0"/>
            <a:ext cx="18288000" cy="10287000"/>
          </a:xfrm>
          <a:prstGeom prst="rect">
            <a:avLst/>
          </a:prstGeom>
        </p:spPr>
      </p:pic>
      <p:pic>
        <p:nvPicPr>
          <p:cNvPr id="4" name="Image 2"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0" y="0"/>
            <a:ext cx="1714500" cy="10287000"/>
          </a:xfrm>
          <a:prstGeom prst="rect">
            <a:avLst/>
          </a:prstGeom>
        </p:spPr>
      </p:pic>
      <p:sp>
        <p:nvSpPr>
          <p:cNvPr id="5" name="Text 0"/>
          <p:cNvSpPr/>
          <p:nvPr/>
        </p:nvSpPr>
        <p:spPr>
          <a:xfrm>
            <a:off x="3638549" y="7400925"/>
            <a:ext cx="4291247" cy="910931"/>
          </a:xfrm>
          <a:prstGeom prst="rect">
            <a:avLst/>
          </a:prstGeom>
          <a:noFill/>
          <a:ln/>
        </p:spPr>
        <p:txBody>
          <a:bodyPr wrap="square" lIns="0" tIns="0" rIns="0" bIns="0" rtlCol="0" anchor="t"/>
          <a:lstStyle/>
          <a:p>
            <a:pPr algn="l">
              <a:lnSpc>
                <a:spcPts val="7200"/>
              </a:lnSpc>
            </a:pPr>
            <a:r>
              <a:rPr lang="en-US" sz="3600" b="0" i="0" kern="0" spc="1260" dirty="0">
                <a:solidFill>
                  <a:srgbClr val="1A1A1A"/>
                </a:solidFill>
                <a:latin typeface="Arial Regular" pitchFamily="34" charset="0"/>
                <a:ea typeface="Arial Regular" pitchFamily="34" charset="-122"/>
                <a:cs typeface="Arial Regular" pitchFamily="34" charset="-120"/>
              </a:rPr>
              <a:t>CHAPTER 3</a:t>
            </a:r>
            <a:endParaRPr lang="en-US" sz="3600" dirty="0"/>
          </a:p>
        </p:txBody>
      </p:sp>
      <p:sp>
        <p:nvSpPr>
          <p:cNvPr id="6" name="Text 1"/>
          <p:cNvSpPr/>
          <p:nvPr/>
        </p:nvSpPr>
        <p:spPr>
          <a:xfrm>
            <a:off x="10953750" y="7400925"/>
            <a:ext cx="4458528" cy="910931"/>
          </a:xfrm>
          <a:prstGeom prst="rect">
            <a:avLst/>
          </a:prstGeom>
          <a:noFill/>
          <a:ln/>
        </p:spPr>
        <p:txBody>
          <a:bodyPr wrap="square" lIns="0" tIns="0" rIns="0" bIns="0" rtlCol="0" anchor="t"/>
          <a:lstStyle/>
          <a:p>
            <a:pPr algn="l">
              <a:lnSpc>
                <a:spcPts val="7200"/>
              </a:lnSpc>
            </a:pPr>
            <a:r>
              <a:rPr lang="en-US" sz="3600" b="0" i="0" kern="0" spc="1260" dirty="0">
                <a:solidFill>
                  <a:srgbClr val="1A1A1A"/>
                </a:solidFill>
                <a:latin typeface="Arial Regular" pitchFamily="34" charset="0"/>
                <a:ea typeface="Arial Regular" pitchFamily="34" charset="-122"/>
                <a:cs typeface="Arial Regular" pitchFamily="34" charset="-120"/>
              </a:rPr>
              <a:t>CHAPTER 6</a:t>
            </a:r>
            <a:endParaRPr lang="en-US" sz="3600" dirty="0"/>
          </a:p>
        </p:txBody>
      </p:sp>
      <p:sp>
        <p:nvSpPr>
          <p:cNvPr id="7" name="Text 2"/>
          <p:cNvSpPr/>
          <p:nvPr/>
        </p:nvSpPr>
        <p:spPr>
          <a:xfrm>
            <a:off x="3638549" y="4838700"/>
            <a:ext cx="4291247" cy="974723"/>
          </a:xfrm>
          <a:prstGeom prst="rect">
            <a:avLst/>
          </a:prstGeom>
          <a:noFill/>
          <a:ln/>
        </p:spPr>
        <p:txBody>
          <a:bodyPr wrap="square" lIns="0" tIns="0" rIns="0" bIns="0" rtlCol="0" anchor="t"/>
          <a:lstStyle/>
          <a:p>
            <a:pPr algn="l">
              <a:lnSpc>
                <a:spcPts val="7200"/>
              </a:lnSpc>
            </a:pPr>
            <a:r>
              <a:rPr lang="en-US" sz="3600" b="0" i="0" kern="0" spc="1260" dirty="0">
                <a:solidFill>
                  <a:srgbClr val="1A1A1A"/>
                </a:solidFill>
                <a:latin typeface="Arial Regular" pitchFamily="34" charset="0"/>
                <a:ea typeface="Arial Regular" pitchFamily="34" charset="-122"/>
                <a:cs typeface="Arial Regular" pitchFamily="34" charset="-120"/>
              </a:rPr>
              <a:t>CHAPTER 2</a:t>
            </a:r>
            <a:endParaRPr lang="en-US" sz="3600" dirty="0"/>
          </a:p>
        </p:txBody>
      </p:sp>
      <p:sp>
        <p:nvSpPr>
          <p:cNvPr id="8" name="Text 3"/>
          <p:cNvSpPr/>
          <p:nvPr/>
        </p:nvSpPr>
        <p:spPr>
          <a:xfrm>
            <a:off x="10953750" y="4838700"/>
            <a:ext cx="4458528" cy="974723"/>
          </a:xfrm>
          <a:prstGeom prst="rect">
            <a:avLst/>
          </a:prstGeom>
          <a:noFill/>
          <a:ln/>
        </p:spPr>
        <p:txBody>
          <a:bodyPr wrap="square" lIns="0" tIns="0" rIns="0" bIns="0" rtlCol="0" anchor="t"/>
          <a:lstStyle/>
          <a:p>
            <a:pPr algn="l">
              <a:lnSpc>
                <a:spcPts val="7200"/>
              </a:lnSpc>
            </a:pPr>
            <a:r>
              <a:rPr lang="en-US" sz="3600" b="0" i="0" kern="0" spc="1260" dirty="0">
                <a:solidFill>
                  <a:srgbClr val="1A1A1A"/>
                </a:solidFill>
                <a:latin typeface="Arial Regular" pitchFamily="34" charset="0"/>
                <a:ea typeface="Arial Regular" pitchFamily="34" charset="-122"/>
                <a:cs typeface="Arial Regular" pitchFamily="34" charset="-120"/>
              </a:rPr>
              <a:t>CHAPTER 5</a:t>
            </a:r>
            <a:endParaRPr lang="en-US" sz="3600" dirty="0"/>
          </a:p>
        </p:txBody>
      </p:sp>
      <p:sp>
        <p:nvSpPr>
          <p:cNvPr id="9" name="Text 4"/>
          <p:cNvSpPr/>
          <p:nvPr/>
        </p:nvSpPr>
        <p:spPr>
          <a:xfrm>
            <a:off x="3638550" y="2266950"/>
            <a:ext cx="4591050" cy="988307"/>
          </a:xfrm>
          <a:prstGeom prst="rect">
            <a:avLst/>
          </a:prstGeom>
          <a:noFill/>
          <a:ln/>
        </p:spPr>
        <p:txBody>
          <a:bodyPr wrap="square" lIns="0" tIns="0" rIns="0" bIns="0" rtlCol="0" anchor="t"/>
          <a:lstStyle/>
          <a:p>
            <a:pPr algn="l">
              <a:lnSpc>
                <a:spcPts val="7200"/>
              </a:lnSpc>
            </a:pPr>
            <a:r>
              <a:rPr lang="en-US" sz="3600" b="0" i="0" kern="0" spc="1260" dirty="0">
                <a:solidFill>
                  <a:srgbClr val="1A1A1A"/>
                </a:solidFill>
                <a:latin typeface="Arial Regular" pitchFamily="34" charset="0"/>
                <a:ea typeface="Arial Regular" pitchFamily="34" charset="-122"/>
                <a:cs typeface="Arial Regular" pitchFamily="34" charset="-120"/>
              </a:rPr>
              <a:t>CHAPTER 1</a:t>
            </a:r>
            <a:endParaRPr lang="en-US" sz="3600" dirty="0"/>
          </a:p>
        </p:txBody>
      </p:sp>
      <p:sp>
        <p:nvSpPr>
          <p:cNvPr id="10" name="Text 5"/>
          <p:cNvSpPr/>
          <p:nvPr/>
        </p:nvSpPr>
        <p:spPr>
          <a:xfrm>
            <a:off x="10953750" y="2266950"/>
            <a:ext cx="4458528" cy="988307"/>
          </a:xfrm>
          <a:prstGeom prst="rect">
            <a:avLst/>
          </a:prstGeom>
          <a:noFill/>
          <a:ln/>
        </p:spPr>
        <p:txBody>
          <a:bodyPr wrap="square" lIns="0" tIns="0" rIns="0" bIns="0" rtlCol="0" anchor="t"/>
          <a:lstStyle/>
          <a:p>
            <a:pPr algn="l">
              <a:lnSpc>
                <a:spcPts val="7200"/>
              </a:lnSpc>
            </a:pPr>
            <a:r>
              <a:rPr lang="en-US" sz="3600" b="0" i="0" kern="0" spc="1260" dirty="0">
                <a:solidFill>
                  <a:srgbClr val="1A1A1A"/>
                </a:solidFill>
                <a:latin typeface="Arial Regular" pitchFamily="34" charset="0"/>
                <a:ea typeface="Arial Regular" pitchFamily="34" charset="-122"/>
                <a:cs typeface="Arial Regular" pitchFamily="34" charset="-120"/>
              </a:rPr>
              <a:t>CHAPTER 4</a:t>
            </a:r>
            <a:endParaRPr lang="en-US" sz="3600" dirty="0"/>
          </a:p>
        </p:txBody>
      </p:sp>
      <p:sp>
        <p:nvSpPr>
          <p:cNvPr id="11" name="Text 6"/>
          <p:cNvSpPr/>
          <p:nvPr/>
        </p:nvSpPr>
        <p:spPr>
          <a:xfrm>
            <a:off x="561975" y="0"/>
            <a:ext cx="3105150" cy="2577462"/>
          </a:xfrm>
          <a:prstGeom prst="rect">
            <a:avLst/>
          </a:prstGeom>
          <a:noFill/>
          <a:ln/>
        </p:spPr>
        <p:txBody>
          <a:bodyPr wrap="square" lIns="0" tIns="0" rIns="0" bIns="0" rtlCol="0" anchor="ctr"/>
          <a:lstStyle/>
          <a:p>
            <a:pPr algn="ctr">
              <a:lnSpc>
                <a:spcPts val="1350"/>
              </a:lnSpc>
            </a:pPr>
            <a:r>
              <a:rPr lang="en-US" sz="1350" b="0" i="0" kern="0" spc="675" dirty="0">
                <a:solidFill>
                  <a:srgbClr val="1A1A1A"/>
                </a:solidFill>
                <a:latin typeface="Arial Regular" pitchFamily="34" charset="0"/>
                <a:ea typeface="Arial Regular" pitchFamily="34" charset="-122"/>
                <a:cs typeface="Arial Regular" pitchFamily="34" charset="-120"/>
              </a:rPr>
              <a:t>CONT</a:t>
            </a:r>
            <a:br/>
            <a:r>
              <a:rPr lang="en-US" sz="1350" b="0" i="0" kern="0" spc="675" dirty="0">
                <a:solidFill>
                  <a:srgbClr val="1A1A1A"/>
                </a:solidFill>
                <a:latin typeface="Arial Regular" pitchFamily="34" charset="0"/>
                <a:ea typeface="Arial Regular" pitchFamily="34" charset="-122"/>
                <a:cs typeface="Arial Regular" pitchFamily="34" charset="-120"/>
              </a:rPr>
              <a:t>
ENTS</a:t>
            </a:r>
            <a:endParaRPr lang="en-US" sz="1350" dirty="0"/>
          </a:p>
        </p:txBody>
      </p:sp>
      <p:sp>
        <p:nvSpPr>
          <p:cNvPr id="12" name="Text 7"/>
          <p:cNvSpPr/>
          <p:nvPr/>
        </p:nvSpPr>
        <p:spPr>
          <a:xfrm rot="-5400000">
            <a:off x="-9525" y="7362825"/>
            <a:ext cx="4801908" cy="571473"/>
          </a:xfrm>
          <a:prstGeom prst="rect">
            <a:avLst/>
          </a:prstGeom>
          <a:noFill/>
          <a:ln/>
        </p:spPr>
        <p:txBody>
          <a:bodyPr wrap="square" lIns="0" tIns="0" rIns="0" bIns="0" rtlCol="0" anchor="ctr"/>
          <a:lstStyle/>
          <a:p>
            <a:pPr algn="ctr">
              <a:lnSpc>
                <a:spcPts val="900"/>
              </a:lnSpc>
            </a:pPr>
            <a:r>
              <a:rPr lang="en-US" sz="750" b="1" i="0" kern="0" spc="1013" dirty="0">
                <a:solidFill>
                  <a:srgbClr val="FFFFFF"/>
                </a:solidFill>
                <a:latin typeface="Arial Bold" pitchFamily="34" charset="0"/>
                <a:ea typeface="Arial Bold" pitchFamily="34" charset="-122"/>
                <a:cs typeface="Arial Bold" pitchFamily="34" charset="-120"/>
              </a:rPr>
              <a:t>PROJECT TITLE</a:t>
            </a:r>
            <a:endParaRPr lang="en-US" sz="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1A1A1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772775" y="7362825"/>
            <a:ext cx="7512651" cy="354279"/>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305675" y="1914525"/>
            <a:ext cx="783241" cy="26194"/>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315200" y="5143500"/>
            <a:ext cx="783241" cy="26194"/>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0" y="19509"/>
            <a:ext cx="8099264" cy="10287000"/>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0" y="0"/>
            <a:ext cx="1713272" cy="10287000"/>
          </a:xfrm>
          <a:prstGeom prst="rect">
            <a:avLst/>
          </a:prstGeom>
        </p:spPr>
      </p:pic>
      <p:sp>
        <p:nvSpPr>
          <p:cNvPr id="7" name="Text 0"/>
          <p:cNvSpPr/>
          <p:nvPr/>
        </p:nvSpPr>
        <p:spPr>
          <a:xfrm>
            <a:off x="10944225" y="4391025"/>
            <a:ext cx="7343775" cy="883941"/>
          </a:xfrm>
          <a:prstGeom prst="rect">
            <a:avLst/>
          </a:prstGeom>
          <a:noFill/>
          <a:ln/>
        </p:spPr>
        <p:txBody>
          <a:bodyPr wrap="square" lIns="0" tIns="0" rIns="0" bIns="0" rtlCol="0" anchor="t"/>
          <a:lstStyle/>
          <a:p>
            <a:pPr algn="l">
              <a:lnSpc>
                <a:spcPts val="6480"/>
              </a:lnSpc>
            </a:pPr>
            <a:r>
              <a:rPr lang="en-US" sz="7200" b="0" i="0" dirty="0">
                <a:solidFill>
                  <a:srgbClr val="FFFFFF"/>
                </a:solidFill>
                <a:latin typeface="Arial Black Regular" pitchFamily="34" charset="0"/>
                <a:ea typeface="Arial Black Regular" pitchFamily="34" charset="-122"/>
                <a:cs typeface="Arial Black Regular" pitchFamily="34" charset="-120"/>
              </a:rPr>
              <a:t>TITLE LINE 2</a:t>
            </a:r>
            <a:endParaRPr lang="en-US" sz="7200" dirty="0"/>
          </a:p>
        </p:txBody>
      </p:sp>
      <p:sp>
        <p:nvSpPr>
          <p:cNvPr id="8" name="Text 1"/>
          <p:cNvSpPr/>
          <p:nvPr/>
        </p:nvSpPr>
        <p:spPr>
          <a:xfrm>
            <a:off x="11010900" y="1809750"/>
            <a:ext cx="6876802" cy="825778"/>
          </a:xfrm>
          <a:prstGeom prst="rect">
            <a:avLst/>
          </a:prstGeom>
          <a:noFill/>
          <a:ln/>
        </p:spPr>
        <p:txBody>
          <a:bodyPr wrap="square" lIns="0" tIns="0" rIns="0" bIns="0" rtlCol="0" anchor="t"/>
          <a:lstStyle/>
          <a:p>
            <a:pPr algn="l">
              <a:lnSpc>
                <a:spcPts val="6480"/>
              </a:lnSpc>
            </a:pPr>
            <a:r>
              <a:rPr lang="en-US" sz="7200" b="0" i="0" dirty="0">
                <a:solidFill>
                  <a:srgbClr val="FFFFFF"/>
                </a:solidFill>
                <a:latin typeface="Arial Black Regular" pitchFamily="34" charset="0"/>
                <a:ea typeface="Arial Black Regular" pitchFamily="34" charset="-122"/>
                <a:cs typeface="Arial Black Regular" pitchFamily="34" charset="-120"/>
              </a:rPr>
              <a:t>TITLE LINE 1</a:t>
            </a:r>
            <a:endParaRPr lang="en-US" sz="7200" dirty="0"/>
          </a:p>
        </p:txBody>
      </p:sp>
      <p:sp>
        <p:nvSpPr>
          <p:cNvPr id="9" name="Text 2"/>
          <p:cNvSpPr/>
          <p:nvPr/>
        </p:nvSpPr>
        <p:spPr>
          <a:xfrm>
            <a:off x="10982325" y="6838950"/>
            <a:ext cx="6772759" cy="990434"/>
          </a:xfrm>
          <a:prstGeom prst="rect">
            <a:avLst/>
          </a:prstGeom>
          <a:noFill/>
          <a:ln/>
        </p:spPr>
        <p:txBody>
          <a:bodyPr wrap="square" lIns="0" tIns="0" rIns="0" bIns="0" rtlCol="0" anchor="t"/>
          <a:lstStyle/>
          <a:p>
            <a:pPr algn="l">
              <a:lnSpc>
                <a:spcPts val="6480"/>
              </a:lnSpc>
            </a:pPr>
            <a:r>
              <a:rPr lang="en-US" sz="7200" b="0" i="0" dirty="0">
                <a:solidFill>
                  <a:srgbClr val="FFFFFF"/>
                </a:solidFill>
                <a:latin typeface="Arial Black Regular" pitchFamily="34" charset="0"/>
                <a:ea typeface="Arial Black Regular" pitchFamily="34" charset="-122"/>
                <a:cs typeface="Arial Black Regular" pitchFamily="34" charset="-120"/>
              </a:rPr>
              <a:t>TITLE LINE 3</a:t>
            </a:r>
            <a:endParaRPr lang="en-US" sz="7200" dirty="0"/>
          </a:p>
        </p:txBody>
      </p:sp>
      <p:sp>
        <p:nvSpPr>
          <p:cNvPr id="10" name="Text 3"/>
          <p:cNvSpPr/>
          <p:nvPr/>
        </p:nvSpPr>
        <p:spPr>
          <a:xfrm rot="-5400000">
            <a:off x="-2115217" y="4547259"/>
            <a:ext cx="4801908" cy="571473"/>
          </a:xfrm>
          <a:prstGeom prst="rect">
            <a:avLst/>
          </a:prstGeom>
          <a:noFill/>
          <a:ln/>
        </p:spPr>
        <p:txBody>
          <a:bodyPr wrap="square" lIns="0" tIns="0" rIns="0" bIns="0" rtlCol="0" anchor="ctr"/>
          <a:lstStyle/>
          <a:p>
            <a:pPr algn="ctr">
              <a:lnSpc>
                <a:spcPts val="900"/>
              </a:lnSpc>
            </a:pPr>
            <a:r>
              <a:rPr lang="en-US" sz="750" b="1" i="0" kern="0" spc="1013" dirty="0">
                <a:solidFill>
                  <a:srgbClr val="FFFFFF"/>
                </a:solidFill>
                <a:latin typeface="Helvetica Now Text Bold" pitchFamily="34" charset="0"/>
                <a:ea typeface="Helvetica Now Text Bold" pitchFamily="34" charset="-122"/>
                <a:cs typeface="Helvetica Now Text Bold" pitchFamily="34" charset="-120"/>
              </a:rPr>
              <a:t>PROJECT TITLE</a:t>
            </a:r>
            <a:endParaRPr lang="en-US" sz="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A1A1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287000"/>
          </a:xfrm>
          <a:prstGeom prst="rect">
            <a:avLst/>
          </a:prstGeom>
        </p:spPr>
      </p:pic>
      <p:pic>
        <p:nvPicPr>
          <p:cNvPr id="3" name="Image 1" descr="preencoded.png"/>
          <p:cNvPicPr>
            <a:picLocks noChangeAspect="1"/>
          </p:cNvPicPr>
          <p:nvPr/>
        </p:nvPicPr>
        <p:blipFill>
          <a:blip r:embed="rId5"/>
          <a:srcRect/>
          <a:stretch/>
        </p:blipFill>
        <p:spPr>
          <a:xfrm>
            <a:off x="0" y="0"/>
            <a:ext cx="18288000" cy="7368469"/>
          </a:xfrm>
          <a:prstGeom prst="rect">
            <a:avLst/>
          </a:prstGeom>
        </p:spPr>
      </p:pic>
      <p:pic>
        <p:nvPicPr>
          <p:cNvPr id="4" name="Image 2"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0" y="0"/>
            <a:ext cx="3657805" cy="7364444"/>
          </a:xfrm>
          <a:prstGeom prst="rect">
            <a:avLst/>
          </a:prstGeom>
        </p:spPr>
      </p:pic>
      <p:pic>
        <p:nvPicPr>
          <p:cNvPr id="5" name="Image 3"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0" y="7372350"/>
            <a:ext cx="18288000" cy="349669"/>
          </a:xfrm>
          <a:prstGeom prst="rect">
            <a:avLst/>
          </a:prstGeom>
        </p:spPr>
      </p:pic>
      <p:sp>
        <p:nvSpPr>
          <p:cNvPr id="6" name="Text 0"/>
          <p:cNvSpPr/>
          <p:nvPr/>
        </p:nvSpPr>
        <p:spPr>
          <a:xfrm>
            <a:off x="10944225" y="7372350"/>
            <a:ext cx="6491030" cy="350416"/>
          </a:xfrm>
          <a:prstGeom prst="rect">
            <a:avLst/>
          </a:prstGeom>
          <a:noFill/>
          <a:ln/>
        </p:spPr>
        <p:txBody>
          <a:bodyPr wrap="square" lIns="0" tIns="0" rIns="0" bIns="0" rtlCol="0" anchor="ctr"/>
          <a:lstStyle/>
          <a:p>
            <a:pPr algn="l">
              <a:lnSpc>
                <a:spcPts val="2025"/>
              </a:lnSpc>
            </a:pPr>
            <a:r>
              <a:rPr lang="en-US" sz="1350" b="1" i="0" kern="0" spc="472" dirty="0">
                <a:solidFill>
                  <a:srgbClr val="FFFFFF"/>
                </a:solidFill>
                <a:latin typeface="Arial" panose="020B0604020202020204" pitchFamily="34" charset="0"/>
                <a:ea typeface="Helvetica Now Text Bold" pitchFamily="34" charset="-122"/>
                <a:cs typeface="Arial" panose="020B0604020202020204" pitchFamily="34" charset="0"/>
              </a:rPr>
              <a:t>THIS MEANS:</a:t>
            </a:r>
            <a:endParaRPr lang="en-US" sz="1350" dirty="0">
              <a:latin typeface="Arial" panose="020B0604020202020204" pitchFamily="34" charset="0"/>
              <a:cs typeface="Arial" panose="020B0604020202020204" pitchFamily="34" charset="0"/>
            </a:endParaRPr>
          </a:p>
        </p:txBody>
      </p:sp>
      <p:sp>
        <p:nvSpPr>
          <p:cNvPr id="7" name="Text 1"/>
          <p:cNvSpPr/>
          <p:nvPr/>
        </p:nvSpPr>
        <p:spPr>
          <a:xfrm>
            <a:off x="1638300" y="8201025"/>
            <a:ext cx="5795560" cy="1744672"/>
          </a:xfrm>
          <a:prstGeom prst="rect">
            <a:avLst/>
          </a:prstGeom>
          <a:noFill/>
          <a:ln/>
        </p:spPr>
        <p:txBody>
          <a:bodyPr wrap="square" lIns="0" tIns="0" rIns="0" bIns="0" rtlCol="0" anchor="t"/>
          <a:lstStyle/>
          <a:p>
            <a:pPr algn="l">
              <a:lnSpc>
                <a:spcPts val="1463"/>
              </a:lnSpc>
            </a:pPr>
            <a:r>
              <a:rPr lang="en-US" sz="975" b="0" i="0" dirty="0">
                <a:solidFill>
                  <a:srgbClr val="FFFFFF"/>
                </a:solidFill>
                <a:latin typeface="Arial Regular" pitchFamily="34" charset="0"/>
                <a:ea typeface="Arial Regular" pitchFamily="34" charset="-122"/>
                <a:cs typeface="Arial Regular" pitchFamily="34" charset="-120"/>
              </a:rPr>
              <a:t>Lorem ipsum dolor sit amet, consectetur adipiscing elit. Eleifend ultrices mauris malesuada iaculis aliquam. Ut in eros pellentesque sed integer ac dolor eget turpis. Libero, imperdiet lacus enim nullam fermentum vulputate blandit venenatis feugiat. Semper molestie congue quis morbi diam. 
Quis fermentum turpis hac risus. In ultricies adipiscing montes, eget sollicitudin etiam in cursus amet. Ultricies nullam dui ut mollis.</a:t>
            </a:r>
            <a:endParaRPr lang="en-US" sz="975" dirty="0"/>
          </a:p>
        </p:txBody>
      </p:sp>
      <p:sp>
        <p:nvSpPr>
          <p:cNvPr id="8" name="Text 2"/>
          <p:cNvSpPr/>
          <p:nvPr/>
        </p:nvSpPr>
        <p:spPr>
          <a:xfrm>
            <a:off x="10944225" y="8201025"/>
            <a:ext cx="4227957" cy="1113665"/>
          </a:xfrm>
          <a:prstGeom prst="rect">
            <a:avLst/>
          </a:prstGeom>
          <a:noFill/>
          <a:ln/>
        </p:spPr>
        <p:txBody>
          <a:bodyPr wrap="square" lIns="0" tIns="0" rIns="0" bIns="0" rtlCol="0" anchor="t"/>
          <a:lstStyle/>
          <a:p>
            <a:pPr algn="l">
              <a:lnSpc>
                <a:spcPts val="1755"/>
              </a:lnSpc>
            </a:pPr>
            <a:r>
              <a:rPr lang="en-US" sz="975" b="0" i="0" dirty="0">
                <a:solidFill>
                  <a:srgbClr val="FFFFFF"/>
                </a:solidFill>
                <a:latin typeface="Arial Regular" pitchFamily="34" charset="0"/>
                <a:ea typeface="Arial Regular" pitchFamily="34" charset="-122"/>
                <a:cs typeface="Arial Regular" pitchFamily="34" charset="-120"/>
              </a:rPr>
              <a:t>Lorem ipsum dolor sit amet, consectetur adipiscing elit. 
Ut integer quisque nunc sagittis. 
Odio tristique integer feugiat vivamus ac tortor mauris. 
Tincidunt metus enim lectus donec arcu. 
Quis id dolor mattis egestas quam viverra et enim eget.</a:t>
            </a:r>
            <a:endParaRPr lang="en-US" sz="975" dirty="0"/>
          </a:p>
        </p:txBody>
      </p:sp>
      <p:sp>
        <p:nvSpPr>
          <p:cNvPr id="9" name="Text 3"/>
          <p:cNvSpPr/>
          <p:nvPr/>
        </p:nvSpPr>
        <p:spPr>
          <a:xfrm>
            <a:off x="1638300" y="7372350"/>
            <a:ext cx="6491030" cy="350416"/>
          </a:xfrm>
          <a:prstGeom prst="rect">
            <a:avLst/>
          </a:prstGeom>
          <a:noFill/>
          <a:ln/>
        </p:spPr>
        <p:txBody>
          <a:bodyPr wrap="square" lIns="0" tIns="0" rIns="0" bIns="0" rtlCol="0" anchor="ctr"/>
          <a:lstStyle/>
          <a:p>
            <a:pPr algn="l">
              <a:lnSpc>
                <a:spcPts val="1350"/>
              </a:lnSpc>
            </a:pPr>
            <a:r>
              <a:rPr lang="en-US" sz="1350" b="1" i="0" kern="0" spc="472" dirty="0">
                <a:solidFill>
                  <a:srgbClr val="FFFFFF"/>
                </a:solidFill>
                <a:latin typeface="Arial Bold" pitchFamily="34" charset="0"/>
                <a:ea typeface="Arial Bold" pitchFamily="34" charset="-122"/>
                <a:cs typeface="Arial Bold" pitchFamily="34" charset="-120"/>
              </a:rPr>
              <a:t>SUB HEADER</a:t>
            </a:r>
            <a:endParaRPr lang="en-US" sz="1350" dirty="0"/>
          </a:p>
        </p:txBody>
      </p:sp>
      <p:sp>
        <p:nvSpPr>
          <p:cNvPr id="10" name="Text 4"/>
          <p:cNvSpPr/>
          <p:nvPr/>
        </p:nvSpPr>
        <p:spPr>
          <a:xfrm rot="-5400000">
            <a:off x="-583892" y="3113837"/>
            <a:ext cx="4830397" cy="3657599"/>
          </a:xfrm>
          <a:prstGeom prst="rect">
            <a:avLst/>
          </a:prstGeom>
          <a:noFill/>
          <a:ln/>
        </p:spPr>
        <p:txBody>
          <a:bodyPr wrap="square" lIns="0" tIns="0" rIns="0" bIns="0" rtlCol="0" anchor="ctr"/>
          <a:lstStyle/>
          <a:p>
            <a:pPr algn="r">
              <a:lnSpc>
                <a:spcPts val="5400"/>
              </a:lnSpc>
            </a:pPr>
            <a:r>
              <a:rPr lang="en-US" sz="5400" b="0" i="0" dirty="0">
                <a:solidFill>
                  <a:srgbClr val="FFFFFF"/>
                </a:solidFill>
                <a:latin typeface="Arial Black Regular" pitchFamily="34" charset="0"/>
                <a:ea typeface="Arial Black Regular" pitchFamily="34" charset="-122"/>
                <a:cs typeface="Arial Black Regular" pitchFamily="34" charset="-120"/>
              </a:rPr>
              <a:t>HEADER</a:t>
            </a:r>
            <a:endParaRPr lang="en-US" sz="5400" dirty="0"/>
          </a:p>
        </p:txBody>
      </p:sp>
      <p:sp>
        <p:nvSpPr>
          <p:cNvPr id="11" name="Text 5"/>
          <p:cNvSpPr/>
          <p:nvPr/>
        </p:nvSpPr>
        <p:spPr>
          <a:xfrm>
            <a:off x="1455920" y="961225"/>
            <a:ext cx="720794" cy="1327084"/>
          </a:xfrm>
          <a:prstGeom prst="rect">
            <a:avLst/>
          </a:prstGeom>
          <a:noFill/>
          <a:ln/>
        </p:spPr>
        <p:txBody>
          <a:bodyPr wrap="square" lIns="0" tIns="0" rIns="0" bIns="0" rtlCol="0" anchor="ctr"/>
          <a:lstStyle/>
          <a:p>
            <a:pPr algn="ctr">
              <a:lnSpc>
                <a:spcPts val="1350"/>
              </a:lnSpc>
            </a:pPr>
            <a:r>
              <a:rPr lang="en-US" sz="1350" b="0" i="0" kern="0" spc="675" dirty="0">
                <a:solidFill>
                  <a:srgbClr val="FFFFFF"/>
                </a:solidFill>
                <a:latin typeface="Arial Regular" pitchFamily="34" charset="0"/>
                <a:ea typeface="Arial Regular" pitchFamily="34" charset="-122"/>
                <a:cs typeface="Arial Regular" pitchFamily="34" charset="-120"/>
              </a:rPr>
              <a:t>BUR
TON</a:t>
            </a:r>
            <a:endParaRPr lang="en-US" sz="1350" dirty="0"/>
          </a:p>
        </p:txBody>
      </p:sp>
      <p:sp>
        <p:nvSpPr>
          <p:cNvPr id="12" name="Text 6"/>
          <p:cNvSpPr/>
          <p:nvPr/>
        </p:nvSpPr>
        <p:spPr>
          <a:xfrm>
            <a:off x="17554575" y="9639300"/>
            <a:ext cx="114300" cy="142875"/>
          </a:xfrm>
          <a:prstGeom prst="rect">
            <a:avLst/>
          </a:prstGeom>
          <a:noFill/>
          <a:ln/>
        </p:spPr>
        <p:txBody>
          <a:bodyPr wrap="square" lIns="0" tIns="0" rIns="0" bIns="0" rtlCol="0" anchor="t"/>
          <a:lstStyle/>
          <a:p>
            <a:pPr algn="l">
              <a:lnSpc>
                <a:spcPts val="900"/>
              </a:lnSpc>
            </a:pPr>
            <a:r>
              <a:rPr lang="en-US" sz="750" b="0" i="0" dirty="0">
                <a:solidFill>
                  <a:srgbClr val="FFFFFF"/>
                </a:solidFill>
                <a:latin typeface="Helvetica Now Display Regular" pitchFamily="34" charset="0"/>
                <a:ea typeface="Helvetica Now Display Regular" pitchFamily="34" charset="-122"/>
                <a:cs typeface="Helvetica Now Display Regular" pitchFamily="34" charset="-120"/>
              </a:rPr>
              <a:t>12</a:t>
            </a:r>
            <a:endParaRPr lang="en-US" sz="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1A1A1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8288000" cy="10285113"/>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0"/>
            <a:ext cx="18288000" cy="10286995"/>
          </a:xfrm>
          <a:prstGeom prst="rect">
            <a:avLst/>
          </a:prstGeom>
        </p:spPr>
      </p:pic>
      <p:pic>
        <p:nvPicPr>
          <p:cNvPr id="4" name="Image 2"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0" y="2579392"/>
            <a:ext cx="18288000" cy="4804279"/>
          </a:xfrm>
          <a:prstGeom prst="rect">
            <a:avLst/>
          </a:prstGeom>
        </p:spPr>
      </p:pic>
      <p:pic>
        <p:nvPicPr>
          <p:cNvPr id="5" name="Image 3"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0" y="7362825"/>
            <a:ext cx="18283833" cy="349668"/>
          </a:xfrm>
          <a:prstGeom prst="rect">
            <a:avLst/>
          </a:prstGeom>
        </p:spPr>
      </p:pic>
      <p:pic>
        <p:nvPicPr>
          <p:cNvPr id="6" name="Image 4"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9144000" y="2571750"/>
            <a:ext cx="6456688" cy="4791075"/>
          </a:xfrm>
          <a:prstGeom prst="rect">
            <a:avLst/>
          </a:prstGeom>
        </p:spPr>
      </p:pic>
      <p:pic>
        <p:nvPicPr>
          <p:cNvPr id="7" name="Image 5" descr="preencoded.png"/>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0" y="0"/>
            <a:ext cx="1714500" cy="10287000"/>
          </a:xfrm>
          <a:prstGeom prst="rect">
            <a:avLst/>
          </a:prstGeom>
        </p:spPr>
      </p:pic>
      <p:sp>
        <p:nvSpPr>
          <p:cNvPr id="8" name="Text 0"/>
          <p:cNvSpPr/>
          <p:nvPr/>
        </p:nvSpPr>
        <p:spPr>
          <a:xfrm>
            <a:off x="9124950" y="2571750"/>
            <a:ext cx="6475738" cy="4791075"/>
          </a:xfrm>
          <a:prstGeom prst="rect">
            <a:avLst/>
          </a:prstGeom>
          <a:noFill/>
          <a:ln/>
        </p:spPr>
        <p:txBody>
          <a:bodyPr wrap="square" lIns="0" tIns="0" rIns="0" bIns="0" rtlCol="0" anchor="ctr"/>
          <a:lstStyle/>
          <a:p>
            <a:pPr algn="l">
              <a:lnSpc>
                <a:spcPts val="3060"/>
              </a:lnSpc>
            </a:pPr>
            <a:r>
              <a:rPr lang="en-US" sz="2550" b="0" i="0" dirty="0">
                <a:solidFill>
                  <a:srgbClr val="FFFFFF"/>
                </a:solidFill>
                <a:latin typeface="Arial Regular" pitchFamily="34" charset="0"/>
                <a:ea typeface="Arial Regular" pitchFamily="34" charset="-122"/>
                <a:cs typeface="Arial Regular" pitchFamily="34" charset="-120"/>
              </a:rPr>
              <a:t>Lorem ipsum dolor sit amet, consectetur adipiscing elit. Ut ornare vulputate faucibus cum at in est amet.</a:t>
            </a:r>
            <a:endParaRPr lang="en-US" sz="2550" dirty="0"/>
          </a:p>
        </p:txBody>
      </p:sp>
      <p:sp>
        <p:nvSpPr>
          <p:cNvPr id="9" name="Text 1"/>
          <p:cNvSpPr/>
          <p:nvPr/>
        </p:nvSpPr>
        <p:spPr>
          <a:xfrm rot="-5400000">
            <a:off x="961614" y="4009209"/>
            <a:ext cx="4783433" cy="1923799"/>
          </a:xfrm>
          <a:prstGeom prst="rect">
            <a:avLst/>
          </a:prstGeom>
          <a:noFill/>
          <a:ln/>
        </p:spPr>
        <p:txBody>
          <a:bodyPr wrap="square" lIns="0" tIns="0" rIns="0" bIns="0" rtlCol="0" anchor="ctr"/>
          <a:lstStyle/>
          <a:p>
            <a:pPr algn="ctr">
              <a:lnSpc>
                <a:spcPts val="2556"/>
              </a:lnSpc>
            </a:pPr>
            <a:r>
              <a:rPr lang="en-US" sz="1200" b="0" i="0" kern="0" spc="600" dirty="0">
                <a:solidFill>
                  <a:srgbClr val="FFFFFF"/>
                </a:solidFill>
                <a:latin typeface="Arial Regular" pitchFamily="34" charset="0"/>
                <a:ea typeface="Arial Regular" pitchFamily="34" charset="-122"/>
                <a:cs typeface="Arial Regular" pitchFamily="34" charset="-120"/>
              </a:rPr>
              <a:t>SUB
HEADER</a:t>
            </a:r>
            <a:endParaRPr lang="en-US" sz="1200" dirty="0"/>
          </a:p>
        </p:txBody>
      </p:sp>
      <p:sp>
        <p:nvSpPr>
          <p:cNvPr id="10" name="Text 2"/>
          <p:cNvSpPr/>
          <p:nvPr/>
        </p:nvSpPr>
        <p:spPr>
          <a:xfrm>
            <a:off x="1333500" y="2562225"/>
            <a:ext cx="6363698" cy="4813222"/>
          </a:xfrm>
          <a:prstGeom prst="rect">
            <a:avLst/>
          </a:prstGeom>
          <a:noFill/>
          <a:ln/>
        </p:spPr>
        <p:txBody>
          <a:bodyPr wrap="square" lIns="0" tIns="0" rIns="0" bIns="0" rtlCol="0" anchor="ctr"/>
          <a:lstStyle/>
          <a:p>
            <a:pPr algn="r">
              <a:lnSpc>
                <a:spcPts val="5100"/>
              </a:lnSpc>
            </a:pPr>
            <a:r>
              <a:rPr lang="en-US" sz="5100" b="0" i="0" dirty="0">
                <a:solidFill>
                  <a:srgbClr val="FFFFFF"/>
                </a:solidFill>
                <a:latin typeface="Arial Black Regular" pitchFamily="34" charset="0"/>
                <a:ea typeface="Arial Black Regular" pitchFamily="34" charset="-122"/>
                <a:cs typeface="Arial Black Regular" pitchFamily="34" charset="-120"/>
              </a:rPr>
              <a:t>HEADER</a:t>
            </a:r>
            <a:endParaRPr lang="en-US" sz="5100" dirty="0"/>
          </a:p>
        </p:txBody>
      </p:sp>
      <p:sp>
        <p:nvSpPr>
          <p:cNvPr id="11" name="Text 3"/>
          <p:cNvSpPr/>
          <p:nvPr/>
        </p:nvSpPr>
        <p:spPr>
          <a:xfrm>
            <a:off x="17554575" y="9639300"/>
            <a:ext cx="114300" cy="142875"/>
          </a:xfrm>
          <a:prstGeom prst="rect">
            <a:avLst/>
          </a:prstGeom>
          <a:noFill/>
          <a:ln/>
        </p:spPr>
        <p:txBody>
          <a:bodyPr wrap="square" lIns="0" tIns="0" rIns="0" bIns="0" rtlCol="0" anchor="t"/>
          <a:lstStyle/>
          <a:p>
            <a:pPr algn="l">
              <a:lnSpc>
                <a:spcPts val="900"/>
              </a:lnSpc>
            </a:pPr>
            <a:r>
              <a:rPr lang="en-US" sz="750" b="0" i="0" dirty="0">
                <a:solidFill>
                  <a:srgbClr val="FFFFFF"/>
                </a:solidFill>
                <a:latin typeface="Arial" panose="020B0604020202020204" pitchFamily="34" charset="0"/>
                <a:ea typeface="Helvetica Now Display Regular" pitchFamily="34" charset="-122"/>
                <a:cs typeface="Arial" panose="020B0604020202020204" pitchFamily="34" charset="0"/>
              </a:rPr>
              <a:t>18</a:t>
            </a:r>
            <a:endParaRPr lang="en-US" sz="750" dirty="0">
              <a:latin typeface="Arial" panose="020B0604020202020204" pitchFamily="34" charset="0"/>
              <a:cs typeface="Arial" panose="020B0604020202020204" pitchFamily="34" charset="0"/>
            </a:endParaRPr>
          </a:p>
        </p:txBody>
      </p:sp>
      <p:sp>
        <p:nvSpPr>
          <p:cNvPr id="12" name="Text 4"/>
          <p:cNvSpPr/>
          <p:nvPr/>
        </p:nvSpPr>
        <p:spPr>
          <a:xfrm rot="-5400000">
            <a:off x="-2109205" y="4686314"/>
            <a:ext cx="4781552" cy="571473"/>
          </a:xfrm>
          <a:prstGeom prst="rect">
            <a:avLst/>
          </a:prstGeom>
          <a:noFill/>
          <a:ln/>
        </p:spPr>
        <p:txBody>
          <a:bodyPr wrap="square" lIns="0" tIns="0" rIns="0" bIns="0" rtlCol="0" anchor="ctr"/>
          <a:lstStyle/>
          <a:p>
            <a:pPr algn="ctr">
              <a:lnSpc>
                <a:spcPts val="900"/>
              </a:lnSpc>
            </a:pPr>
            <a:r>
              <a:rPr lang="en-US" sz="750" b="1" i="0" kern="0" spc="1013" dirty="0">
                <a:solidFill>
                  <a:srgbClr val="FFFFFF"/>
                </a:solidFill>
                <a:latin typeface="Arial Bold" pitchFamily="34" charset="0"/>
                <a:ea typeface="Arial Bold" pitchFamily="34" charset="-122"/>
                <a:cs typeface="Arial Bold" pitchFamily="34" charset="-120"/>
              </a:rPr>
              <a:t>PROJECT TITLE</a:t>
            </a:r>
            <a:endParaRPr lang="en-US" sz="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0">
    <p:bg>
      <p:bgPr>
        <a:solidFill>
          <a:srgbClr val="1A1A1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9153525" y="0"/>
            <a:ext cx="9134029" cy="7380182"/>
          </a:xfrm>
          <a:prstGeom prst="rect">
            <a:avLst/>
          </a:prstGeom>
        </p:spPr>
      </p:pic>
      <p:pic>
        <p:nvPicPr>
          <p:cNvPr id="3" name="Image 1" descr="preencoded.png"/>
          <p:cNvPicPr>
            <a:picLocks noChangeAspect="1"/>
          </p:cNvPicPr>
          <p:nvPr/>
        </p:nvPicPr>
        <p:blipFill>
          <a:blip r:embed="rId4"/>
          <a:srcRect/>
          <a:stretch/>
        </p:blipFill>
        <p:spPr>
          <a:xfrm>
            <a:off x="0" y="0"/>
            <a:ext cx="9134029" cy="7383080"/>
          </a:xfrm>
          <a:prstGeom prst="rect">
            <a:avLst/>
          </a:prstGeom>
        </p:spPr>
      </p:pic>
      <p:pic>
        <p:nvPicPr>
          <p:cNvPr id="4" name="Image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7372350"/>
            <a:ext cx="18287851" cy="345807"/>
          </a:xfrm>
          <a:prstGeom prst="rect">
            <a:avLst/>
          </a:prstGeom>
        </p:spPr>
      </p:pic>
      <p:sp>
        <p:nvSpPr>
          <p:cNvPr id="5" name="Text 0"/>
          <p:cNvSpPr/>
          <p:nvPr/>
        </p:nvSpPr>
        <p:spPr>
          <a:xfrm>
            <a:off x="17554575" y="9639300"/>
            <a:ext cx="133350" cy="142875"/>
          </a:xfrm>
          <a:prstGeom prst="rect">
            <a:avLst/>
          </a:prstGeom>
          <a:noFill/>
          <a:ln/>
        </p:spPr>
        <p:txBody>
          <a:bodyPr wrap="square" lIns="0" tIns="0" rIns="0" bIns="0" rtlCol="0" anchor="t"/>
          <a:lstStyle/>
          <a:p>
            <a:pPr algn="l">
              <a:lnSpc>
                <a:spcPts val="900"/>
              </a:lnSpc>
            </a:pPr>
            <a:r>
              <a:rPr lang="en-US" sz="750" b="0" i="0" dirty="0">
                <a:solidFill>
                  <a:srgbClr val="FFFFFF"/>
                </a:solidFill>
                <a:latin typeface="Arial" panose="020B0604020202020204" pitchFamily="34" charset="0"/>
                <a:ea typeface="Helvetica Now Display Regular" pitchFamily="34" charset="-122"/>
                <a:cs typeface="Arial" panose="020B0604020202020204" pitchFamily="34" charset="0"/>
              </a:rPr>
              <a:t>46</a:t>
            </a:r>
            <a:endParaRPr lang="en-US" sz="750" dirty="0">
              <a:latin typeface="Arial" panose="020B0604020202020204" pitchFamily="34" charset="0"/>
              <a:cs typeface="Arial" panose="020B0604020202020204" pitchFamily="34" charset="0"/>
            </a:endParaRPr>
          </a:p>
        </p:txBody>
      </p:sp>
      <p:sp>
        <p:nvSpPr>
          <p:cNvPr id="6" name="Text 1"/>
          <p:cNvSpPr/>
          <p:nvPr/>
        </p:nvSpPr>
        <p:spPr>
          <a:xfrm>
            <a:off x="1581150" y="7372350"/>
            <a:ext cx="6491030" cy="350416"/>
          </a:xfrm>
          <a:prstGeom prst="rect">
            <a:avLst/>
          </a:prstGeom>
          <a:noFill/>
          <a:ln/>
        </p:spPr>
        <p:txBody>
          <a:bodyPr wrap="square" lIns="0" tIns="0" rIns="0" bIns="0" rtlCol="0" anchor="ctr"/>
          <a:lstStyle/>
          <a:p>
            <a:pPr algn="l">
              <a:lnSpc>
                <a:spcPts val="1350"/>
              </a:lnSpc>
            </a:pPr>
            <a:r>
              <a:rPr lang="en-US" sz="1350" b="1" kern="0" spc="472" dirty="0">
                <a:solidFill>
                  <a:srgbClr val="FFFFFF"/>
                </a:solidFill>
                <a:latin typeface="Arial" panose="020B0604020202020204" pitchFamily="34" charset="0"/>
                <a:ea typeface="Helvetica Now Text Bold" pitchFamily="34" charset="-122"/>
                <a:cs typeface="Arial" panose="020B0604020202020204" pitchFamily="34" charset="0"/>
              </a:rPr>
              <a:t>SUB HEADER</a:t>
            </a:r>
            <a:endParaRPr lang="en-US" sz="1350" b="1" dirty="0">
              <a:latin typeface="Arial" panose="020B0604020202020204" pitchFamily="34" charset="0"/>
              <a:cs typeface="Arial" panose="020B0604020202020204" pitchFamily="34" charset="0"/>
            </a:endParaRPr>
          </a:p>
        </p:txBody>
      </p:sp>
      <p:sp>
        <p:nvSpPr>
          <p:cNvPr id="7" name="Text 2"/>
          <p:cNvSpPr/>
          <p:nvPr/>
        </p:nvSpPr>
        <p:spPr>
          <a:xfrm>
            <a:off x="10429875" y="7372350"/>
            <a:ext cx="6491030" cy="350416"/>
          </a:xfrm>
          <a:prstGeom prst="rect">
            <a:avLst/>
          </a:prstGeom>
          <a:noFill/>
          <a:ln/>
        </p:spPr>
        <p:txBody>
          <a:bodyPr wrap="square" lIns="0" tIns="0" rIns="0" bIns="0" rtlCol="0" anchor="ctr"/>
          <a:lstStyle/>
          <a:p>
            <a:pPr algn="l">
              <a:lnSpc>
                <a:spcPts val="1350"/>
              </a:lnSpc>
            </a:pPr>
            <a:r>
              <a:rPr lang="en-US" sz="1350" b="1" kern="0" spc="472" dirty="0">
                <a:solidFill>
                  <a:srgbClr val="FFFFFF"/>
                </a:solidFill>
                <a:latin typeface="Arial" panose="020B0604020202020204" pitchFamily="34" charset="0"/>
                <a:ea typeface="Helvetica Now Text Bold" pitchFamily="34" charset="-122"/>
                <a:cs typeface="Arial" panose="020B0604020202020204" pitchFamily="34" charset="0"/>
              </a:rPr>
              <a:t>SUB HEADER</a:t>
            </a:r>
            <a:endParaRPr lang="en-US" sz="1350" b="1" dirty="0">
              <a:latin typeface="Arial" panose="020B0604020202020204" pitchFamily="34" charset="0"/>
              <a:cs typeface="Arial" panose="020B0604020202020204" pitchFamily="34" charset="0"/>
            </a:endParaRPr>
          </a:p>
        </p:txBody>
      </p:sp>
      <p:sp>
        <p:nvSpPr>
          <p:cNvPr id="8" name="Text 3"/>
          <p:cNvSpPr/>
          <p:nvPr/>
        </p:nvSpPr>
        <p:spPr>
          <a:xfrm>
            <a:off x="1581150" y="8201025"/>
            <a:ext cx="5795560" cy="1744672"/>
          </a:xfrm>
          <a:prstGeom prst="rect">
            <a:avLst/>
          </a:prstGeom>
          <a:noFill/>
          <a:ln/>
        </p:spPr>
        <p:txBody>
          <a:bodyPr wrap="square" lIns="0" tIns="0" rIns="0" bIns="0" rtlCol="0" anchor="t"/>
          <a:lstStyle/>
          <a:p>
            <a:pPr algn="l">
              <a:lnSpc>
                <a:spcPts val="1463"/>
              </a:lnSpc>
            </a:pPr>
            <a:r>
              <a:rPr lang="en-US" sz="975" b="0" i="0" dirty="0">
                <a:solidFill>
                  <a:srgbClr val="FFFFFF"/>
                </a:solidFill>
                <a:latin typeface="Arial" panose="020B0604020202020204" pitchFamily="34" charset="0"/>
                <a:ea typeface="Helvetica Now Text Regular" pitchFamily="34" charset="-122"/>
                <a:cs typeface="Arial" panose="020B0604020202020204" pitchFamily="34" charset="0"/>
              </a:rPr>
              <a:t>Lorem ipsum dolor sit amet, consectetur adipiscing elit. Eleifend ultrices mauris malesuada iaculis aliquam. Ut in eros pellentesque sed integer ac dolor eget turpis. Libero, imperdiet lacus enim nullam fermentum vulputate blandit venenatis feugiat. Semper molestie congue quis morbi diam. 
Quis fermentum turpis hac risus. In ultricies adipiscing montes, eget sollicitudin etiam in cursus amet. Ultricies nullam dui ut mollis.</a:t>
            </a:r>
            <a:endParaRPr lang="en-US" sz="975" dirty="0">
              <a:latin typeface="Arial" panose="020B0604020202020204" pitchFamily="34" charset="0"/>
              <a:cs typeface="Arial" panose="020B0604020202020204" pitchFamily="34" charset="0"/>
            </a:endParaRPr>
          </a:p>
        </p:txBody>
      </p:sp>
      <p:sp>
        <p:nvSpPr>
          <p:cNvPr id="9" name="Text 4"/>
          <p:cNvSpPr/>
          <p:nvPr/>
        </p:nvSpPr>
        <p:spPr>
          <a:xfrm>
            <a:off x="10429875" y="8201025"/>
            <a:ext cx="5795560" cy="1744672"/>
          </a:xfrm>
          <a:prstGeom prst="rect">
            <a:avLst/>
          </a:prstGeom>
          <a:noFill/>
          <a:ln/>
        </p:spPr>
        <p:txBody>
          <a:bodyPr wrap="square" lIns="0" tIns="0" rIns="0" bIns="0" rtlCol="0" anchor="t"/>
          <a:lstStyle/>
          <a:p>
            <a:pPr algn="l">
              <a:lnSpc>
                <a:spcPts val="1463"/>
              </a:lnSpc>
            </a:pPr>
            <a:r>
              <a:rPr lang="en-US" sz="975" b="0" i="0" dirty="0">
                <a:solidFill>
                  <a:srgbClr val="FFFFFF"/>
                </a:solidFill>
                <a:latin typeface="Arial" panose="020B0604020202020204" pitchFamily="34" charset="0"/>
                <a:ea typeface="Helvetica Now Text Regular" pitchFamily="34" charset="-122"/>
                <a:cs typeface="Arial" panose="020B0604020202020204" pitchFamily="34" charset="0"/>
              </a:rPr>
              <a:t>Lorem ipsum dolor sit amet, consectetur adipiscing elit. Eleifend ultrices mauris malesuada iaculis aliquam. Ut in eros pellentesque sed integer ac dolor eget turpis. Libero, imperdiet lacus enim nullam fermentum vulputate blandit venenatis feugiat. Semper molestie congue quis morbi diam.</a:t>
            </a:r>
            <a:endParaRPr lang="en-US" sz="975" dirty="0">
              <a:latin typeface="Arial" panose="020B0604020202020204" pitchFamily="34" charset="0"/>
              <a:cs typeface="Arial" panose="020B0604020202020204" pitchFamily="34" charset="0"/>
            </a:endParaRPr>
          </a:p>
        </p:txBody>
      </p:sp>
      <p:sp>
        <p:nvSpPr>
          <p:cNvPr id="10" name="Text 5"/>
          <p:cNvSpPr/>
          <p:nvPr/>
        </p:nvSpPr>
        <p:spPr>
          <a:xfrm rot="-5400000">
            <a:off x="-568902" y="3123436"/>
            <a:ext cx="4830397" cy="3657599"/>
          </a:xfrm>
          <a:prstGeom prst="rect">
            <a:avLst/>
          </a:prstGeom>
          <a:noFill/>
          <a:ln/>
        </p:spPr>
        <p:txBody>
          <a:bodyPr wrap="square" lIns="0" tIns="0" rIns="0" bIns="0" rtlCol="0" anchor="ctr"/>
          <a:lstStyle/>
          <a:p>
            <a:pPr algn="r">
              <a:lnSpc>
                <a:spcPts val="5400"/>
              </a:lnSpc>
            </a:pPr>
            <a:r>
              <a:rPr lang="en-US" sz="5400" b="0" i="0" dirty="0">
                <a:solidFill>
                  <a:srgbClr val="FFFFFF"/>
                </a:solidFill>
                <a:latin typeface="Arial Black Regular" pitchFamily="34" charset="0"/>
                <a:ea typeface="Arial Black Regular" pitchFamily="34" charset="-122"/>
                <a:cs typeface="Arial Black Regular" pitchFamily="34" charset="-120"/>
              </a:rPr>
              <a:t>HEADER</a:t>
            </a:r>
            <a:endParaRPr lang="en-US" sz="5400" dirty="0"/>
          </a:p>
        </p:txBody>
      </p:sp>
      <p:sp>
        <p:nvSpPr>
          <p:cNvPr id="11" name="Text 6"/>
          <p:cNvSpPr/>
          <p:nvPr/>
        </p:nvSpPr>
        <p:spPr>
          <a:xfrm>
            <a:off x="1485900" y="923925"/>
            <a:ext cx="720794" cy="1327084"/>
          </a:xfrm>
          <a:prstGeom prst="rect">
            <a:avLst/>
          </a:prstGeom>
          <a:noFill/>
          <a:ln/>
        </p:spPr>
        <p:txBody>
          <a:bodyPr wrap="square" lIns="0" tIns="0" rIns="0" bIns="0" rtlCol="0" anchor="ctr"/>
          <a:lstStyle/>
          <a:p>
            <a:pPr algn="ctr">
              <a:lnSpc>
                <a:spcPts val="1350"/>
              </a:lnSpc>
            </a:pPr>
            <a:r>
              <a:rPr lang="en-US" sz="1350" b="0" i="0" kern="0" spc="675" dirty="0">
                <a:solidFill>
                  <a:srgbClr val="FFFFFF"/>
                </a:solidFill>
                <a:latin typeface="Arial Regular" pitchFamily="34" charset="0"/>
                <a:ea typeface="Arial Regular" pitchFamily="34" charset="-122"/>
                <a:cs typeface="Arial Regular" pitchFamily="34" charset="-120"/>
              </a:rPr>
              <a:t>BUR
TON</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bg>
      <p:bgPr>
        <a:solidFill>
          <a:srgbClr val="1A1A1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287000"/>
          </a:xfrm>
          <a:prstGeom prst="rect">
            <a:avLst/>
          </a:prstGeom>
        </p:spPr>
      </p:pic>
      <p:pic>
        <p:nvPicPr>
          <p:cNvPr id="3" name="Image 1" descr="preencoded.png"/>
          <p:cNvPicPr>
            <a:picLocks noChangeAspect="1"/>
          </p:cNvPicPr>
          <p:nvPr/>
        </p:nvPicPr>
        <p:blipFill rotWithShape="1">
          <a:blip r:embed="rId5"/>
          <a:srcRect l="50" r="-50"/>
          <a:stretch/>
        </p:blipFill>
        <p:spPr>
          <a:xfrm>
            <a:off x="6122808" y="0"/>
            <a:ext cx="6099516" cy="7365569"/>
          </a:xfrm>
          <a:prstGeom prst="rect">
            <a:avLst/>
          </a:prstGeom>
          <a:ln>
            <a:noFill/>
          </a:ln>
        </p:spPr>
      </p:pic>
      <p:pic>
        <p:nvPicPr>
          <p:cNvPr id="4" name="Image 2" descr="preencoded.png"/>
          <p:cNvPicPr>
            <a:picLocks noChangeAspect="1"/>
          </p:cNvPicPr>
          <p:nvPr/>
        </p:nvPicPr>
        <p:blipFill rotWithShape="1">
          <a:blip r:embed="rId6"/>
          <a:srcRect l="94" r="-94"/>
          <a:stretch/>
        </p:blipFill>
        <p:spPr>
          <a:xfrm>
            <a:off x="12207240" y="0"/>
            <a:ext cx="6090661" cy="7365685"/>
          </a:xfrm>
          <a:prstGeom prst="rect">
            <a:avLst/>
          </a:prstGeom>
          <a:ln>
            <a:noFill/>
          </a:ln>
        </p:spPr>
      </p:pic>
      <p:pic>
        <p:nvPicPr>
          <p:cNvPr id="5" name="Image 3" descr="preencoded.png"/>
          <p:cNvPicPr>
            <a:picLocks noChangeAspect="1"/>
          </p:cNvPicPr>
          <p:nvPr/>
        </p:nvPicPr>
        <p:blipFill rotWithShape="1">
          <a:blip r:embed="rId7"/>
          <a:srcRect l="-61" r="236"/>
          <a:stretch/>
        </p:blipFill>
        <p:spPr>
          <a:xfrm>
            <a:off x="7074" y="0"/>
            <a:ext cx="6115734" cy="7365569"/>
          </a:xfrm>
          <a:prstGeom prst="rect">
            <a:avLst/>
          </a:prstGeom>
          <a:ln>
            <a:noFill/>
          </a:ln>
        </p:spPr>
      </p:pic>
      <p:pic>
        <p:nvPicPr>
          <p:cNvPr id="6" name="Image 4"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0" y="7347835"/>
            <a:ext cx="18288000" cy="349669"/>
          </a:xfrm>
          <a:prstGeom prst="rect">
            <a:avLst/>
          </a:prstGeom>
        </p:spPr>
      </p:pic>
      <p:sp>
        <p:nvSpPr>
          <p:cNvPr id="7" name="Text 0"/>
          <p:cNvSpPr/>
          <p:nvPr/>
        </p:nvSpPr>
        <p:spPr>
          <a:xfrm>
            <a:off x="1495425" y="8191500"/>
            <a:ext cx="3640466" cy="1740158"/>
          </a:xfrm>
          <a:prstGeom prst="rect">
            <a:avLst/>
          </a:prstGeom>
          <a:noFill/>
          <a:ln/>
        </p:spPr>
        <p:txBody>
          <a:bodyPr wrap="square" lIns="0" tIns="0" rIns="0" bIns="0" rtlCol="0" anchor="t"/>
          <a:lstStyle/>
          <a:p>
            <a:pPr algn="l">
              <a:lnSpc>
                <a:spcPts val="1463"/>
              </a:lnSpc>
            </a:pPr>
            <a:r>
              <a:rPr lang="en-US" sz="975" b="0" i="0" dirty="0">
                <a:solidFill>
                  <a:srgbClr val="FFFFFF"/>
                </a:solidFill>
                <a:latin typeface="Helvetica Now Text Regular" pitchFamily="34" charset="0"/>
                <a:ea typeface="Helvetica Now Text Regular" pitchFamily="34" charset="-122"/>
                <a:cs typeface="Helvetica Now Text Regular" pitchFamily="34" charset="-120"/>
              </a:rPr>
              <a:t>Lorem ipsum dolor sit amet, consectetur adipiscing elit. Nulla gravida aliquet semper aliquam. Quis convallis arcu neque at nulla congue. Adipiscing aenean sit dui lacus enim habitant nec pharetra.</a:t>
            </a:r>
            <a:endParaRPr lang="en-US" sz="975" dirty="0"/>
          </a:p>
        </p:txBody>
      </p:sp>
      <p:sp>
        <p:nvSpPr>
          <p:cNvPr id="8" name="Text 1"/>
          <p:cNvSpPr/>
          <p:nvPr/>
        </p:nvSpPr>
        <p:spPr>
          <a:xfrm>
            <a:off x="6667500" y="8191500"/>
            <a:ext cx="3045335" cy="1740158"/>
          </a:xfrm>
          <a:prstGeom prst="rect">
            <a:avLst/>
          </a:prstGeom>
          <a:noFill/>
          <a:ln/>
        </p:spPr>
        <p:txBody>
          <a:bodyPr wrap="square" lIns="0" tIns="0" rIns="0" bIns="0" rtlCol="0" anchor="t"/>
          <a:lstStyle/>
          <a:p>
            <a:pPr algn="l">
              <a:lnSpc>
                <a:spcPts val="1463"/>
              </a:lnSpc>
            </a:pPr>
            <a:r>
              <a:rPr lang="en-US" sz="975" b="0" i="0" dirty="0">
                <a:solidFill>
                  <a:srgbClr val="FFFFFF"/>
                </a:solidFill>
                <a:latin typeface="Helvetica Now Text Regular" pitchFamily="34" charset="0"/>
                <a:ea typeface="Helvetica Now Text Regular" pitchFamily="34" charset="-122"/>
                <a:cs typeface="Helvetica Now Text Regular" pitchFamily="34" charset="-120"/>
              </a:rPr>
              <a:t>Lorem ipsum dolor sit amet, consectetur adipiscing elit. Enim in senectus sed proin tristique. Imperdiet ut est commodo tempus nulla condimentum viverra gravida.</a:t>
            </a:r>
            <a:endParaRPr lang="en-US" sz="975" dirty="0"/>
          </a:p>
        </p:txBody>
      </p:sp>
      <p:sp>
        <p:nvSpPr>
          <p:cNvPr id="9" name="Text 2"/>
          <p:cNvSpPr/>
          <p:nvPr/>
        </p:nvSpPr>
        <p:spPr>
          <a:xfrm>
            <a:off x="12725400" y="8191500"/>
            <a:ext cx="2792150" cy="1740158"/>
          </a:xfrm>
          <a:prstGeom prst="rect">
            <a:avLst/>
          </a:prstGeom>
          <a:noFill/>
          <a:ln/>
        </p:spPr>
        <p:txBody>
          <a:bodyPr wrap="square" lIns="0" tIns="0" rIns="0" bIns="0" rtlCol="0" anchor="t"/>
          <a:lstStyle/>
          <a:p>
            <a:pPr algn="l">
              <a:lnSpc>
                <a:spcPts val="1463"/>
              </a:lnSpc>
            </a:pPr>
            <a:r>
              <a:rPr lang="en-US" sz="975" b="0" i="0" dirty="0">
                <a:solidFill>
                  <a:srgbClr val="FFFFFF"/>
                </a:solidFill>
                <a:latin typeface="Helvetica Now Text Regular" pitchFamily="34" charset="0"/>
                <a:ea typeface="Helvetica Now Text Regular" pitchFamily="34" charset="-122"/>
                <a:cs typeface="Helvetica Now Text Regular" pitchFamily="34" charset="-120"/>
              </a:rPr>
              <a:t>Lorem ipsum dolor sit amet, consectetur adipiscing elit. Elementum magna in egestas tellus porta. Non felis tempus consectetur nisl lectus lectus molestie elementum pellentesque.</a:t>
            </a:r>
            <a:endParaRPr lang="en-US" sz="975" dirty="0"/>
          </a:p>
        </p:txBody>
      </p:sp>
      <p:sp>
        <p:nvSpPr>
          <p:cNvPr id="10" name="Text 3"/>
          <p:cNvSpPr/>
          <p:nvPr/>
        </p:nvSpPr>
        <p:spPr>
          <a:xfrm>
            <a:off x="6667500" y="7372350"/>
            <a:ext cx="5532090" cy="352425"/>
          </a:xfrm>
          <a:prstGeom prst="rect">
            <a:avLst/>
          </a:prstGeom>
          <a:noFill/>
          <a:ln/>
        </p:spPr>
        <p:txBody>
          <a:bodyPr wrap="square" lIns="0" tIns="0" rIns="0" bIns="0" rtlCol="0" anchor="ctr"/>
          <a:lstStyle/>
          <a:p>
            <a:pPr algn="l">
              <a:lnSpc>
                <a:spcPts val="1350"/>
              </a:lnSpc>
            </a:pPr>
            <a:r>
              <a:rPr lang="en-US" sz="1350" b="1" i="0" kern="0" spc="472" dirty="0">
                <a:solidFill>
                  <a:srgbClr val="FFFFFF"/>
                </a:solidFill>
                <a:latin typeface="Helvetica Now Text Bold" pitchFamily="34" charset="0"/>
                <a:ea typeface="Helvetica Now Text Bold" pitchFamily="34" charset="-122"/>
                <a:cs typeface="Helvetica Now Text Bold" pitchFamily="34" charset="-120"/>
              </a:rPr>
              <a:t>SUB HEADER</a:t>
            </a:r>
            <a:endParaRPr lang="en-US" sz="1350" dirty="0"/>
          </a:p>
        </p:txBody>
      </p:sp>
      <p:sp>
        <p:nvSpPr>
          <p:cNvPr id="11" name="Text 4"/>
          <p:cNvSpPr/>
          <p:nvPr/>
        </p:nvSpPr>
        <p:spPr>
          <a:xfrm>
            <a:off x="12725400" y="7362825"/>
            <a:ext cx="4942247" cy="349571"/>
          </a:xfrm>
          <a:prstGeom prst="rect">
            <a:avLst/>
          </a:prstGeom>
          <a:noFill/>
          <a:ln/>
        </p:spPr>
        <p:txBody>
          <a:bodyPr wrap="square" lIns="0" tIns="0" rIns="0" bIns="0" rtlCol="0" anchor="ctr"/>
          <a:lstStyle/>
          <a:p>
            <a:pPr algn="l">
              <a:lnSpc>
                <a:spcPts val="1350"/>
              </a:lnSpc>
            </a:pPr>
            <a:r>
              <a:rPr lang="en-US" sz="1350" b="1" i="0" kern="0" spc="472" dirty="0">
                <a:solidFill>
                  <a:srgbClr val="FFFFFF"/>
                </a:solidFill>
                <a:latin typeface="Helvetica Now Text Bold" pitchFamily="34" charset="0"/>
                <a:ea typeface="Helvetica Now Text Bold" pitchFamily="34" charset="-122"/>
                <a:cs typeface="Helvetica Now Text Bold" pitchFamily="34" charset="-120"/>
              </a:rPr>
              <a:t>SUB HEADER</a:t>
            </a:r>
            <a:endParaRPr lang="en-US" sz="1350" dirty="0"/>
          </a:p>
        </p:txBody>
      </p:sp>
      <p:sp>
        <p:nvSpPr>
          <p:cNvPr id="12" name="Text 5"/>
          <p:cNvSpPr/>
          <p:nvPr/>
        </p:nvSpPr>
        <p:spPr>
          <a:xfrm>
            <a:off x="1495425" y="7372350"/>
            <a:ext cx="4330175" cy="349668"/>
          </a:xfrm>
          <a:prstGeom prst="rect">
            <a:avLst/>
          </a:prstGeom>
          <a:noFill/>
          <a:ln/>
        </p:spPr>
        <p:txBody>
          <a:bodyPr wrap="square" lIns="0" tIns="0" rIns="0" bIns="0" rtlCol="0" anchor="ctr"/>
          <a:lstStyle/>
          <a:p>
            <a:pPr algn="l">
              <a:lnSpc>
                <a:spcPts val="1350"/>
              </a:lnSpc>
            </a:pPr>
            <a:r>
              <a:rPr lang="en-US" sz="1350" b="1" i="0" kern="0" spc="472" dirty="0">
                <a:solidFill>
                  <a:srgbClr val="FFFFFF"/>
                </a:solidFill>
                <a:latin typeface="Helvetica Now Text Bold" pitchFamily="34" charset="0"/>
                <a:ea typeface="Helvetica Now Text Bold" pitchFamily="34" charset="-122"/>
                <a:cs typeface="Helvetica Now Text Bold" pitchFamily="34" charset="-120"/>
              </a:rPr>
              <a:t>SUB HEADER</a:t>
            </a:r>
            <a:endParaRPr lang="en-US" sz="1350" dirty="0"/>
          </a:p>
        </p:txBody>
      </p:sp>
      <p:sp>
        <p:nvSpPr>
          <p:cNvPr id="13" name="Text 6"/>
          <p:cNvSpPr/>
          <p:nvPr/>
        </p:nvSpPr>
        <p:spPr>
          <a:xfrm>
            <a:off x="17554575" y="9639300"/>
            <a:ext cx="114300" cy="142875"/>
          </a:xfrm>
          <a:prstGeom prst="rect">
            <a:avLst/>
          </a:prstGeom>
          <a:noFill/>
          <a:ln/>
        </p:spPr>
        <p:txBody>
          <a:bodyPr wrap="square" lIns="0" tIns="0" rIns="0" bIns="0" rtlCol="0" anchor="t"/>
          <a:lstStyle/>
          <a:p>
            <a:pPr algn="l">
              <a:lnSpc>
                <a:spcPts val="900"/>
              </a:lnSpc>
            </a:pPr>
            <a:r>
              <a:rPr lang="en-US" sz="750" dirty="0">
                <a:solidFill>
                  <a:srgbClr val="FFFFFF"/>
                </a:solidFill>
                <a:latin typeface="Arial" panose="020B0604020202020204" pitchFamily="34" charset="0"/>
                <a:ea typeface="Helvetica Now Display Regular" pitchFamily="34" charset="-122"/>
                <a:cs typeface="Arial" panose="020B0604020202020204" pitchFamily="34" charset="0"/>
              </a:rPr>
              <a:t>19</a:t>
            </a:r>
            <a:endParaRPr lang="en-US" sz="750" dirty="0">
              <a:latin typeface="Arial" panose="020B0604020202020204" pitchFamily="34" charset="0"/>
              <a:cs typeface="Arial" panose="020B0604020202020204" pitchFamily="34" charset="0"/>
            </a:endParaRPr>
          </a:p>
        </p:txBody>
      </p:sp>
      <p:sp>
        <p:nvSpPr>
          <p:cNvPr id="14" name="Text 7"/>
          <p:cNvSpPr/>
          <p:nvPr/>
        </p:nvSpPr>
        <p:spPr>
          <a:xfrm rot="-5400000">
            <a:off x="-570181" y="3076566"/>
            <a:ext cx="4830397" cy="3657599"/>
          </a:xfrm>
          <a:prstGeom prst="rect">
            <a:avLst/>
          </a:prstGeom>
          <a:noFill/>
          <a:ln/>
        </p:spPr>
        <p:txBody>
          <a:bodyPr wrap="square" lIns="0" tIns="0" rIns="0" bIns="0" rtlCol="0" anchor="ctr"/>
          <a:lstStyle/>
          <a:p>
            <a:pPr algn="r">
              <a:lnSpc>
                <a:spcPts val="5400"/>
              </a:lnSpc>
            </a:pPr>
            <a:r>
              <a:rPr lang="en-US" sz="5400" b="0" i="0" dirty="0">
                <a:solidFill>
                  <a:srgbClr val="FFFFFF"/>
                </a:solidFill>
                <a:latin typeface="Arial Black Regular" pitchFamily="34" charset="0"/>
                <a:ea typeface="Arial Black Regular" pitchFamily="34" charset="-122"/>
                <a:cs typeface="Arial Black Regular" pitchFamily="34" charset="-120"/>
              </a:rPr>
              <a:t>HEADER</a:t>
            </a:r>
            <a:endParaRPr lang="en-US" sz="5400" dirty="0"/>
          </a:p>
        </p:txBody>
      </p:sp>
      <p:sp>
        <p:nvSpPr>
          <p:cNvPr id="15" name="Text 8"/>
          <p:cNvSpPr/>
          <p:nvPr/>
        </p:nvSpPr>
        <p:spPr>
          <a:xfrm>
            <a:off x="1485900" y="923925"/>
            <a:ext cx="720794" cy="1327084"/>
          </a:xfrm>
          <a:prstGeom prst="rect">
            <a:avLst/>
          </a:prstGeom>
          <a:noFill/>
          <a:ln/>
        </p:spPr>
        <p:txBody>
          <a:bodyPr wrap="square" lIns="0" tIns="0" rIns="0" bIns="0" rtlCol="0" anchor="ctr"/>
          <a:lstStyle/>
          <a:p>
            <a:pPr algn="ctr">
              <a:lnSpc>
                <a:spcPts val="1350"/>
              </a:lnSpc>
            </a:pPr>
            <a:r>
              <a:rPr lang="en-US" sz="1350" b="0" i="0" kern="0" spc="675" dirty="0">
                <a:solidFill>
                  <a:srgbClr val="FFFFFF"/>
                </a:solidFill>
                <a:latin typeface="Arial Regular" pitchFamily="34" charset="0"/>
                <a:ea typeface="Arial Regular" pitchFamily="34" charset="-122"/>
                <a:cs typeface="Arial Regular" pitchFamily="34" charset="-120"/>
              </a:rPr>
              <a:t>BUR
TON</a:t>
            </a: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1">
    <p:bg>
      <p:bgPr>
        <a:solidFill>
          <a:srgbClr val="1A1A1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4572000" y="0"/>
            <a:ext cx="4568379" cy="7373429"/>
          </a:xfrm>
          <a:prstGeom prst="rect">
            <a:avLst/>
          </a:prstGeom>
        </p:spPr>
      </p:pic>
      <p:pic>
        <p:nvPicPr>
          <p:cNvPr id="3" name="Image 1" descr="preencoded.png"/>
          <p:cNvPicPr>
            <a:picLocks noChangeAspect="1"/>
          </p:cNvPicPr>
          <p:nvPr/>
        </p:nvPicPr>
        <p:blipFill>
          <a:blip r:embed="rId4"/>
          <a:srcRect/>
          <a:stretch/>
        </p:blipFill>
        <p:spPr>
          <a:xfrm>
            <a:off x="9144000" y="0"/>
            <a:ext cx="4568809" cy="7373429"/>
          </a:xfrm>
          <a:prstGeom prst="rect">
            <a:avLst/>
          </a:prstGeom>
        </p:spPr>
      </p:pic>
      <p:pic>
        <p:nvPicPr>
          <p:cNvPr id="4" name="Image 2" descr="preencoded.png"/>
          <p:cNvPicPr>
            <a:picLocks noChangeAspect="1"/>
          </p:cNvPicPr>
          <p:nvPr/>
        </p:nvPicPr>
        <p:blipFill>
          <a:blip r:embed="rId5"/>
          <a:srcRect/>
          <a:stretch/>
        </p:blipFill>
        <p:spPr>
          <a:xfrm>
            <a:off x="13716000" y="0"/>
            <a:ext cx="4572000" cy="7373429"/>
          </a:xfrm>
          <a:prstGeom prst="rect">
            <a:avLst/>
          </a:prstGeom>
        </p:spPr>
      </p:pic>
      <p:pic>
        <p:nvPicPr>
          <p:cNvPr id="5" name="Image 3" descr="preencoded.png"/>
          <p:cNvPicPr>
            <a:picLocks noChangeAspect="1"/>
          </p:cNvPicPr>
          <p:nvPr/>
        </p:nvPicPr>
        <p:blipFill>
          <a:blip r:embed="rId6"/>
          <a:srcRect/>
          <a:stretch/>
        </p:blipFill>
        <p:spPr>
          <a:xfrm>
            <a:off x="0" y="0"/>
            <a:ext cx="4572000" cy="7374489"/>
          </a:xfrm>
          <a:prstGeom prst="rect">
            <a:avLst/>
          </a:prstGeom>
        </p:spPr>
      </p:pic>
      <p:pic>
        <p:nvPicPr>
          <p:cNvPr id="6" name="Image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7344640"/>
            <a:ext cx="18288000" cy="349669"/>
          </a:xfrm>
          <a:prstGeom prst="rect">
            <a:avLst/>
          </a:prstGeom>
        </p:spPr>
      </p:pic>
      <p:sp>
        <p:nvSpPr>
          <p:cNvPr id="7" name="Text 0"/>
          <p:cNvSpPr/>
          <p:nvPr/>
        </p:nvSpPr>
        <p:spPr>
          <a:xfrm>
            <a:off x="14116050" y="7991475"/>
            <a:ext cx="3279949" cy="1953892"/>
          </a:xfrm>
          <a:prstGeom prst="rect">
            <a:avLst/>
          </a:prstGeom>
          <a:noFill/>
          <a:ln/>
        </p:spPr>
        <p:txBody>
          <a:bodyPr wrap="square" lIns="0" tIns="0" rIns="0" bIns="0" rtlCol="0" anchor="t"/>
          <a:lstStyle/>
          <a:p>
            <a:pPr algn="l">
              <a:lnSpc>
                <a:spcPts val="1463"/>
              </a:lnSpc>
            </a:pPr>
            <a:r>
              <a:rPr lang="en-US" sz="975" b="0" i="0" dirty="0">
                <a:solidFill>
                  <a:srgbClr val="FFFFFF"/>
                </a:solidFill>
                <a:latin typeface="Arial" panose="020B0604020202020204" pitchFamily="34" charset="0"/>
                <a:ea typeface="Helvetica Now Text Regular" pitchFamily="34" charset="-122"/>
                <a:cs typeface="Arial" panose="020B0604020202020204" pitchFamily="34" charset="0"/>
              </a:rPr>
              <a:t>SUB SUB HEADER
lorem ipsum dolor sit amet, consectetur adipiscing elit. gravida et posuere urna sagittis donec eget adipiscing odio vulputate. tristique aliquam velit phasellus morbi bibendum viverra.</a:t>
            </a:r>
            <a:endParaRPr lang="en-US" sz="975" dirty="0">
              <a:latin typeface="Arial" panose="020B0604020202020204" pitchFamily="34" charset="0"/>
              <a:cs typeface="Arial" panose="020B0604020202020204" pitchFamily="34" charset="0"/>
            </a:endParaRPr>
          </a:p>
        </p:txBody>
      </p:sp>
      <p:sp>
        <p:nvSpPr>
          <p:cNvPr id="8" name="Text 1"/>
          <p:cNvSpPr/>
          <p:nvPr/>
        </p:nvSpPr>
        <p:spPr>
          <a:xfrm>
            <a:off x="9544050" y="7991475"/>
            <a:ext cx="3758979" cy="1953892"/>
          </a:xfrm>
          <a:prstGeom prst="rect">
            <a:avLst/>
          </a:prstGeom>
          <a:noFill/>
          <a:ln/>
        </p:spPr>
        <p:txBody>
          <a:bodyPr wrap="square" lIns="0" tIns="0" rIns="0" bIns="0" rtlCol="0" anchor="t"/>
          <a:lstStyle/>
          <a:p>
            <a:pPr algn="l">
              <a:lnSpc>
                <a:spcPts val="1463"/>
              </a:lnSpc>
            </a:pPr>
            <a:r>
              <a:rPr lang="en-US" sz="975" b="0" i="0" dirty="0">
                <a:solidFill>
                  <a:srgbClr val="FFFFFF"/>
                </a:solidFill>
                <a:latin typeface="Arial" panose="020B0604020202020204" pitchFamily="34" charset="0"/>
                <a:ea typeface="Helvetica Now Text Regular" pitchFamily="34" charset="-122"/>
                <a:cs typeface="Arial" panose="020B0604020202020204" pitchFamily="34" charset="0"/>
              </a:rPr>
              <a:t>SUB SUB HEADER
Lorem ipsum dolor sit amet, consectetur adipiscing elit. Pharetra mauris feugiat velit at aliquam, purus.</a:t>
            </a:r>
            <a:endParaRPr lang="en-US" sz="975" dirty="0">
              <a:latin typeface="Arial" panose="020B0604020202020204" pitchFamily="34" charset="0"/>
              <a:cs typeface="Arial" panose="020B0604020202020204" pitchFamily="34" charset="0"/>
            </a:endParaRPr>
          </a:p>
        </p:txBody>
      </p:sp>
      <p:sp>
        <p:nvSpPr>
          <p:cNvPr id="9" name="Text 2"/>
          <p:cNvSpPr/>
          <p:nvPr/>
        </p:nvSpPr>
        <p:spPr>
          <a:xfrm>
            <a:off x="5029200" y="7991475"/>
            <a:ext cx="3543300" cy="1952662"/>
          </a:xfrm>
          <a:prstGeom prst="rect">
            <a:avLst/>
          </a:prstGeom>
          <a:noFill/>
          <a:ln/>
        </p:spPr>
        <p:txBody>
          <a:bodyPr wrap="square" lIns="0" tIns="0" rIns="0" bIns="0" rtlCol="0" anchor="t"/>
          <a:lstStyle/>
          <a:p>
            <a:pPr algn="l">
              <a:lnSpc>
                <a:spcPts val="1463"/>
              </a:lnSpc>
            </a:pPr>
            <a:r>
              <a:rPr lang="en-US" sz="975" b="0" i="0" dirty="0">
                <a:solidFill>
                  <a:srgbClr val="FFFFFF"/>
                </a:solidFill>
                <a:latin typeface="Arial" panose="020B0604020202020204" pitchFamily="34" charset="0"/>
                <a:ea typeface="Helvetica Now Text Regular" pitchFamily="34" charset="-122"/>
                <a:cs typeface="Arial" panose="020B0604020202020204" pitchFamily="34" charset="0"/>
              </a:rPr>
              <a:t>SUB SUB HEADER
Lorem ipsum dolor sit amet, consectetur adipiscing elit.</a:t>
            </a:r>
            <a:endParaRPr lang="en-US" sz="975" dirty="0">
              <a:latin typeface="Arial" panose="020B0604020202020204" pitchFamily="34" charset="0"/>
              <a:cs typeface="Arial" panose="020B0604020202020204" pitchFamily="34" charset="0"/>
            </a:endParaRPr>
          </a:p>
        </p:txBody>
      </p:sp>
      <p:sp>
        <p:nvSpPr>
          <p:cNvPr id="10" name="Text 3"/>
          <p:cNvSpPr/>
          <p:nvPr/>
        </p:nvSpPr>
        <p:spPr>
          <a:xfrm>
            <a:off x="5029200" y="7372350"/>
            <a:ext cx="3647401" cy="349667"/>
          </a:xfrm>
          <a:prstGeom prst="rect">
            <a:avLst/>
          </a:prstGeom>
          <a:noFill/>
          <a:ln/>
        </p:spPr>
        <p:txBody>
          <a:bodyPr wrap="square" lIns="0" tIns="0" rIns="0" bIns="0" rtlCol="0" anchor="ctr"/>
          <a:lstStyle/>
          <a:p>
            <a:pPr algn="l">
              <a:lnSpc>
                <a:spcPts val="1350"/>
              </a:lnSpc>
            </a:pPr>
            <a:r>
              <a:rPr lang="en-US" sz="1350" b="1" kern="0" spc="472" dirty="0">
                <a:solidFill>
                  <a:srgbClr val="FFFFFF"/>
                </a:solidFill>
                <a:latin typeface="Arial" panose="020B0604020202020204" pitchFamily="34" charset="0"/>
                <a:ea typeface="Helvetica Now Text Bold" pitchFamily="34" charset="-122"/>
                <a:cs typeface="Arial" panose="020B0604020202020204" pitchFamily="34" charset="0"/>
              </a:rPr>
              <a:t>SUB HEADER</a:t>
            </a:r>
            <a:endParaRPr lang="en-US" sz="1350" b="1" dirty="0">
              <a:latin typeface="Arial" panose="020B0604020202020204" pitchFamily="34" charset="0"/>
              <a:cs typeface="Arial" panose="020B0604020202020204" pitchFamily="34" charset="0"/>
            </a:endParaRPr>
          </a:p>
        </p:txBody>
      </p:sp>
      <p:sp>
        <p:nvSpPr>
          <p:cNvPr id="11" name="Text 4"/>
          <p:cNvSpPr/>
          <p:nvPr/>
        </p:nvSpPr>
        <p:spPr>
          <a:xfrm>
            <a:off x="9544050" y="7372350"/>
            <a:ext cx="3647401" cy="349667"/>
          </a:xfrm>
          <a:prstGeom prst="rect">
            <a:avLst/>
          </a:prstGeom>
          <a:noFill/>
          <a:ln/>
        </p:spPr>
        <p:txBody>
          <a:bodyPr wrap="square" lIns="0" tIns="0" rIns="0" bIns="0" rtlCol="0" anchor="ctr"/>
          <a:lstStyle/>
          <a:p>
            <a:pPr algn="l">
              <a:lnSpc>
                <a:spcPts val="1350"/>
              </a:lnSpc>
            </a:pPr>
            <a:r>
              <a:rPr lang="en-US" sz="1350" b="1" kern="0" spc="472" dirty="0">
                <a:solidFill>
                  <a:srgbClr val="FFFFFF"/>
                </a:solidFill>
                <a:latin typeface="Arial" panose="020B0604020202020204" pitchFamily="34" charset="0"/>
                <a:ea typeface="Helvetica Now Text Bold" pitchFamily="34" charset="-122"/>
                <a:cs typeface="Arial" panose="020B0604020202020204" pitchFamily="34" charset="0"/>
              </a:rPr>
              <a:t>SUB HEADER</a:t>
            </a:r>
            <a:endParaRPr lang="en-US" sz="1350" b="1" dirty="0">
              <a:latin typeface="Arial" panose="020B0604020202020204" pitchFamily="34" charset="0"/>
              <a:cs typeface="Arial" panose="020B0604020202020204" pitchFamily="34" charset="0"/>
            </a:endParaRPr>
          </a:p>
        </p:txBody>
      </p:sp>
      <p:sp>
        <p:nvSpPr>
          <p:cNvPr id="12" name="Text 5"/>
          <p:cNvSpPr/>
          <p:nvPr/>
        </p:nvSpPr>
        <p:spPr>
          <a:xfrm>
            <a:off x="14116050" y="7372350"/>
            <a:ext cx="3647401" cy="349667"/>
          </a:xfrm>
          <a:prstGeom prst="rect">
            <a:avLst/>
          </a:prstGeom>
          <a:noFill/>
          <a:ln/>
        </p:spPr>
        <p:txBody>
          <a:bodyPr wrap="square" lIns="0" tIns="0" rIns="0" bIns="0" rtlCol="0" anchor="ctr"/>
          <a:lstStyle/>
          <a:p>
            <a:pPr algn="l">
              <a:lnSpc>
                <a:spcPts val="1350"/>
              </a:lnSpc>
            </a:pPr>
            <a:r>
              <a:rPr lang="en-US" sz="1350" b="1" kern="0" spc="472" dirty="0">
                <a:solidFill>
                  <a:srgbClr val="FFFFFF"/>
                </a:solidFill>
                <a:latin typeface="Arial" panose="020B0604020202020204" pitchFamily="34" charset="0"/>
                <a:ea typeface="Helvetica Now Text Bold" pitchFamily="34" charset="-122"/>
                <a:cs typeface="Arial" panose="020B0604020202020204" pitchFamily="34" charset="0"/>
              </a:rPr>
              <a:t>SUB HEADER</a:t>
            </a:r>
            <a:endParaRPr lang="en-US" sz="1350" b="1" dirty="0">
              <a:latin typeface="Arial" panose="020B0604020202020204" pitchFamily="34" charset="0"/>
              <a:cs typeface="Arial" panose="020B0604020202020204" pitchFamily="34" charset="0"/>
            </a:endParaRPr>
          </a:p>
        </p:txBody>
      </p:sp>
      <p:sp>
        <p:nvSpPr>
          <p:cNvPr id="13" name="Text 6"/>
          <p:cNvSpPr/>
          <p:nvPr/>
        </p:nvSpPr>
        <p:spPr>
          <a:xfrm>
            <a:off x="952500" y="7372350"/>
            <a:ext cx="2676525" cy="349667"/>
          </a:xfrm>
          <a:prstGeom prst="rect">
            <a:avLst/>
          </a:prstGeom>
          <a:noFill/>
          <a:ln/>
        </p:spPr>
        <p:txBody>
          <a:bodyPr wrap="square" lIns="0" tIns="0" rIns="0" bIns="0" rtlCol="0" anchor="ctr"/>
          <a:lstStyle/>
          <a:p>
            <a:pPr algn="l">
              <a:lnSpc>
                <a:spcPts val="1350"/>
              </a:lnSpc>
            </a:pPr>
            <a:r>
              <a:rPr lang="en-US" sz="1350" b="1" kern="0" spc="472" dirty="0">
                <a:solidFill>
                  <a:srgbClr val="FFFFFF"/>
                </a:solidFill>
                <a:latin typeface="Arial" panose="020B0604020202020204" pitchFamily="34" charset="0"/>
                <a:ea typeface="Helvetica Now Text Bold" pitchFamily="34" charset="-122"/>
                <a:cs typeface="Arial" panose="020B0604020202020204" pitchFamily="34" charset="0"/>
              </a:rPr>
              <a:t>SUB HEADER</a:t>
            </a:r>
            <a:endParaRPr lang="en-US" sz="1350" b="1" dirty="0">
              <a:latin typeface="Arial" panose="020B0604020202020204" pitchFamily="34" charset="0"/>
              <a:cs typeface="Arial" panose="020B0604020202020204" pitchFamily="34" charset="0"/>
            </a:endParaRPr>
          </a:p>
        </p:txBody>
      </p:sp>
      <p:sp>
        <p:nvSpPr>
          <p:cNvPr id="14" name="Text 7"/>
          <p:cNvSpPr/>
          <p:nvPr/>
        </p:nvSpPr>
        <p:spPr>
          <a:xfrm>
            <a:off x="952500" y="7991475"/>
            <a:ext cx="3207488" cy="1952625"/>
          </a:xfrm>
          <a:prstGeom prst="rect">
            <a:avLst/>
          </a:prstGeom>
          <a:noFill/>
          <a:ln/>
        </p:spPr>
        <p:txBody>
          <a:bodyPr wrap="square" lIns="0" tIns="0" rIns="0" bIns="0" rtlCol="0" anchor="t"/>
          <a:lstStyle/>
          <a:p>
            <a:pPr algn="l">
              <a:lnSpc>
                <a:spcPts val="1463"/>
              </a:lnSpc>
            </a:pPr>
            <a:r>
              <a:rPr lang="en-US" sz="975" b="0" i="0" dirty="0">
                <a:solidFill>
                  <a:srgbClr val="FFFFFF"/>
                </a:solidFill>
                <a:latin typeface="Arial" panose="020B0604020202020204" pitchFamily="34" charset="0"/>
                <a:ea typeface="Helvetica Now Text Regular" pitchFamily="34" charset="-122"/>
                <a:cs typeface="Arial" panose="020B0604020202020204" pitchFamily="34" charset="0"/>
              </a:rPr>
              <a:t>SUB SUB HEADER
Lorem ipsum dolor sit amet, consectetur adipiscing elit. Porttitor felis mauris dolor ac dictum malesuada.</a:t>
            </a:r>
            <a:endParaRPr lang="en-US" sz="975" dirty="0">
              <a:latin typeface="Arial" panose="020B0604020202020204" pitchFamily="34" charset="0"/>
              <a:cs typeface="Arial" panose="020B0604020202020204" pitchFamily="34" charset="0"/>
            </a:endParaRPr>
          </a:p>
        </p:txBody>
      </p:sp>
      <p:sp>
        <p:nvSpPr>
          <p:cNvPr id="15" name="Text 8"/>
          <p:cNvSpPr/>
          <p:nvPr/>
        </p:nvSpPr>
        <p:spPr>
          <a:xfrm>
            <a:off x="17554575" y="9639300"/>
            <a:ext cx="123825" cy="142875"/>
          </a:xfrm>
          <a:prstGeom prst="rect">
            <a:avLst/>
          </a:prstGeom>
          <a:noFill/>
          <a:ln/>
        </p:spPr>
        <p:txBody>
          <a:bodyPr wrap="square" lIns="0" tIns="0" rIns="0" bIns="0" rtlCol="0" anchor="t"/>
          <a:lstStyle/>
          <a:p>
            <a:pPr algn="l">
              <a:lnSpc>
                <a:spcPts val="900"/>
              </a:lnSpc>
            </a:pPr>
            <a:r>
              <a:rPr lang="en-US" sz="750" b="0" i="0" dirty="0">
                <a:solidFill>
                  <a:srgbClr val="FFFFFF"/>
                </a:solidFill>
                <a:latin typeface="Helvetica Now Display Regular" pitchFamily="34" charset="0"/>
                <a:ea typeface="Helvetica Now Display Regular" pitchFamily="34" charset="-122"/>
                <a:cs typeface="Helvetica Now Display Regular" pitchFamily="34" charset="-120"/>
              </a:rPr>
              <a:t>47</a:t>
            </a:r>
            <a:endParaRPr lang="en-US" sz="750" dirty="0"/>
          </a:p>
        </p:txBody>
      </p:sp>
      <p:sp>
        <p:nvSpPr>
          <p:cNvPr id="16" name="Text 9"/>
          <p:cNvSpPr/>
          <p:nvPr/>
        </p:nvSpPr>
        <p:spPr>
          <a:xfrm rot="-5400000">
            <a:off x="-568902" y="3091947"/>
            <a:ext cx="4830397" cy="3657599"/>
          </a:xfrm>
          <a:prstGeom prst="rect">
            <a:avLst/>
          </a:prstGeom>
          <a:noFill/>
          <a:ln/>
        </p:spPr>
        <p:txBody>
          <a:bodyPr wrap="square" lIns="0" tIns="0" rIns="0" bIns="0" rtlCol="0" anchor="ctr"/>
          <a:lstStyle/>
          <a:p>
            <a:pPr algn="r">
              <a:lnSpc>
                <a:spcPts val="5400"/>
              </a:lnSpc>
            </a:pPr>
            <a:r>
              <a:rPr lang="en-US" sz="5400" b="0" i="0" dirty="0">
                <a:solidFill>
                  <a:srgbClr val="FFFFFF"/>
                </a:solidFill>
                <a:latin typeface="Arial Black Regular" pitchFamily="34" charset="0"/>
                <a:ea typeface="Arial Black Regular" pitchFamily="34" charset="-122"/>
                <a:cs typeface="Arial Black Regular" pitchFamily="34" charset="-120"/>
              </a:rPr>
              <a:t>HEADER</a:t>
            </a:r>
            <a:endParaRPr lang="en-US" sz="5400" dirty="0"/>
          </a:p>
        </p:txBody>
      </p:sp>
      <p:sp>
        <p:nvSpPr>
          <p:cNvPr id="17" name="Text 10"/>
          <p:cNvSpPr/>
          <p:nvPr/>
        </p:nvSpPr>
        <p:spPr>
          <a:xfrm>
            <a:off x="1485900" y="923925"/>
            <a:ext cx="720794" cy="1327084"/>
          </a:xfrm>
          <a:prstGeom prst="rect">
            <a:avLst/>
          </a:prstGeom>
          <a:noFill/>
          <a:ln/>
        </p:spPr>
        <p:txBody>
          <a:bodyPr wrap="square" lIns="0" tIns="0" rIns="0" bIns="0" rtlCol="0" anchor="ctr"/>
          <a:lstStyle/>
          <a:p>
            <a:pPr algn="ctr">
              <a:lnSpc>
                <a:spcPts val="1350"/>
              </a:lnSpc>
            </a:pPr>
            <a:r>
              <a:rPr lang="en-US" sz="1350" b="0" i="0" kern="0" spc="675" dirty="0">
                <a:solidFill>
                  <a:srgbClr val="FFFFFF"/>
                </a:solidFill>
                <a:latin typeface="Arial Regular" pitchFamily="34" charset="0"/>
                <a:ea typeface="Arial Regular" pitchFamily="34" charset="-122"/>
                <a:cs typeface="Arial Regular" pitchFamily="34" charset="-120"/>
              </a:rPr>
              <a:t>BUR
TON</a:t>
            </a:r>
            <a:endParaRPr lang="en-US" sz="13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A1A1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3232" y="-331901"/>
            <a:ext cx="18288000" cy="10283542"/>
          </a:xfrm>
          <a:prstGeom prst="rect">
            <a:avLst/>
          </a:prstGeom>
        </p:spPr>
      </p:pic>
      <p:pic>
        <p:nvPicPr>
          <p:cNvPr id="3" name="Image 1" descr="preencoded.png"/>
          <p:cNvPicPr>
            <a:picLocks noChangeAspect="1"/>
          </p:cNvPicPr>
          <p:nvPr/>
        </p:nvPicPr>
        <p:blipFill>
          <a:blip r:embed="rId5"/>
          <a:srcRect/>
          <a:stretch/>
        </p:blipFill>
        <p:spPr>
          <a:xfrm>
            <a:off x="10972800" y="0"/>
            <a:ext cx="3657600" cy="7371048"/>
          </a:xfrm>
          <a:prstGeom prst="rect">
            <a:avLst/>
          </a:prstGeom>
        </p:spPr>
      </p:pic>
      <p:pic>
        <p:nvPicPr>
          <p:cNvPr id="4" name="Image 2" descr="preencoded.png"/>
          <p:cNvPicPr>
            <a:picLocks noChangeAspect="1"/>
          </p:cNvPicPr>
          <p:nvPr/>
        </p:nvPicPr>
        <p:blipFill>
          <a:blip r:embed="rId6"/>
          <a:srcRect/>
          <a:stretch/>
        </p:blipFill>
        <p:spPr>
          <a:xfrm>
            <a:off x="7315200" y="0"/>
            <a:ext cx="3660018" cy="7371048"/>
          </a:xfrm>
          <a:prstGeom prst="rect">
            <a:avLst/>
          </a:prstGeom>
        </p:spPr>
      </p:pic>
      <p:pic>
        <p:nvPicPr>
          <p:cNvPr id="5" name="Image 3" descr="preencoded.png"/>
          <p:cNvPicPr>
            <a:picLocks noChangeAspect="1"/>
          </p:cNvPicPr>
          <p:nvPr/>
        </p:nvPicPr>
        <p:blipFill>
          <a:blip r:embed="rId7"/>
          <a:srcRect/>
          <a:stretch/>
        </p:blipFill>
        <p:spPr>
          <a:xfrm>
            <a:off x="14630400" y="0"/>
            <a:ext cx="3655177" cy="7371048"/>
          </a:xfrm>
          <a:prstGeom prst="rect">
            <a:avLst/>
          </a:prstGeom>
        </p:spPr>
      </p:pic>
      <p:pic>
        <p:nvPicPr>
          <p:cNvPr id="6" name="Image 4" descr="preencoded.png"/>
          <p:cNvPicPr>
            <a:picLocks noChangeAspect="1"/>
          </p:cNvPicPr>
          <p:nvPr/>
        </p:nvPicPr>
        <p:blipFill>
          <a:blip r:embed="rId8"/>
          <a:srcRect/>
          <a:stretch/>
        </p:blipFill>
        <p:spPr>
          <a:xfrm>
            <a:off x="3657600" y="0"/>
            <a:ext cx="3655182" cy="7371048"/>
          </a:xfrm>
          <a:prstGeom prst="rect">
            <a:avLst/>
          </a:prstGeom>
        </p:spPr>
      </p:pic>
      <p:pic>
        <p:nvPicPr>
          <p:cNvPr id="7" name="Image 5" descr="preencoded.png"/>
          <p:cNvPicPr>
            <a:picLocks noChangeAspect="1"/>
          </p:cNvPicPr>
          <p:nvPr/>
        </p:nvPicPr>
        <p:blipFill>
          <a:blip r:embed="rId9"/>
          <a:srcRect/>
          <a:stretch/>
        </p:blipFill>
        <p:spPr>
          <a:xfrm>
            <a:off x="0" y="0"/>
            <a:ext cx="3657972" cy="7371048"/>
          </a:xfrm>
          <a:prstGeom prst="rect">
            <a:avLst/>
          </a:prstGeom>
        </p:spPr>
      </p:pic>
      <p:pic>
        <p:nvPicPr>
          <p:cNvPr id="8" name="Image 6"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0" y="7358495"/>
            <a:ext cx="18288000" cy="352767"/>
          </a:xfrm>
          <a:prstGeom prst="rect">
            <a:avLst/>
          </a:prstGeom>
        </p:spPr>
      </p:pic>
      <p:sp>
        <p:nvSpPr>
          <p:cNvPr id="9" name="Text 0"/>
          <p:cNvSpPr/>
          <p:nvPr/>
        </p:nvSpPr>
        <p:spPr>
          <a:xfrm>
            <a:off x="15001875" y="8210550"/>
            <a:ext cx="2202971" cy="1746142"/>
          </a:xfrm>
          <a:prstGeom prst="rect">
            <a:avLst/>
          </a:prstGeom>
          <a:noFill/>
          <a:ln/>
        </p:spPr>
        <p:txBody>
          <a:bodyPr wrap="square" lIns="0" tIns="0" rIns="0" bIns="0" rtlCol="0" anchor="t"/>
          <a:lstStyle/>
          <a:p>
            <a:pPr algn="l">
              <a:lnSpc>
                <a:spcPts val="1463"/>
              </a:lnSpc>
            </a:pPr>
            <a:r>
              <a:rPr lang="en-US" sz="975" b="0" i="0" dirty="0">
                <a:solidFill>
                  <a:srgbClr val="FFFFFF"/>
                </a:solidFill>
                <a:latin typeface="Arial" panose="020B0604020202020204" pitchFamily="34" charset="0"/>
                <a:ea typeface="Helvetica Now Text Regular" pitchFamily="34" charset="-122"/>
                <a:cs typeface="Arial" panose="020B0604020202020204" pitchFamily="34" charset="0"/>
              </a:rPr>
              <a:t>Lorem ipsum dolor sit amet, consectetur adipiscing elit. Amet nulla vitae faucibus urna.</a:t>
            </a:r>
            <a:endParaRPr lang="en-US" sz="975" dirty="0">
              <a:latin typeface="Arial" panose="020B0604020202020204" pitchFamily="34" charset="0"/>
              <a:cs typeface="Arial" panose="020B0604020202020204" pitchFamily="34" charset="0"/>
            </a:endParaRPr>
          </a:p>
        </p:txBody>
      </p:sp>
      <p:sp>
        <p:nvSpPr>
          <p:cNvPr id="10" name="Text 1"/>
          <p:cNvSpPr/>
          <p:nvPr/>
        </p:nvSpPr>
        <p:spPr>
          <a:xfrm>
            <a:off x="4048125" y="8210550"/>
            <a:ext cx="1825332" cy="1746142"/>
          </a:xfrm>
          <a:prstGeom prst="rect">
            <a:avLst/>
          </a:prstGeom>
          <a:noFill/>
          <a:ln/>
        </p:spPr>
        <p:txBody>
          <a:bodyPr wrap="square" lIns="0" tIns="0" rIns="0" bIns="0" rtlCol="0" anchor="t"/>
          <a:lstStyle/>
          <a:p>
            <a:pPr algn="l">
              <a:lnSpc>
                <a:spcPts val="1463"/>
              </a:lnSpc>
            </a:pPr>
            <a:r>
              <a:rPr lang="en-US" sz="975" b="0" i="0" dirty="0">
                <a:solidFill>
                  <a:srgbClr val="FFFFFF"/>
                </a:solidFill>
                <a:latin typeface="Arial" panose="020B0604020202020204" pitchFamily="34" charset="0"/>
                <a:ea typeface="Helvetica Now Text Regular" pitchFamily="34" charset="-122"/>
                <a:cs typeface="Arial" panose="020B0604020202020204" pitchFamily="34" charset="0"/>
              </a:rPr>
              <a:t>Lorem ipsum dolor sit amet, consectetur adipiscing elit.</a:t>
            </a:r>
            <a:endParaRPr lang="en-US" sz="975" dirty="0">
              <a:latin typeface="Arial" panose="020B0604020202020204" pitchFamily="34" charset="0"/>
              <a:cs typeface="Arial" panose="020B0604020202020204" pitchFamily="34" charset="0"/>
            </a:endParaRPr>
          </a:p>
        </p:txBody>
      </p:sp>
      <p:sp>
        <p:nvSpPr>
          <p:cNvPr id="11" name="Text 2"/>
          <p:cNvSpPr/>
          <p:nvPr/>
        </p:nvSpPr>
        <p:spPr>
          <a:xfrm>
            <a:off x="7696200" y="8210550"/>
            <a:ext cx="2173551" cy="1746142"/>
          </a:xfrm>
          <a:prstGeom prst="rect">
            <a:avLst/>
          </a:prstGeom>
          <a:noFill/>
          <a:ln/>
        </p:spPr>
        <p:txBody>
          <a:bodyPr wrap="square" lIns="0" tIns="0" rIns="0" bIns="0" rtlCol="0" anchor="t"/>
          <a:lstStyle/>
          <a:p>
            <a:pPr algn="l">
              <a:lnSpc>
                <a:spcPts val="1463"/>
              </a:lnSpc>
            </a:pPr>
            <a:r>
              <a:rPr lang="en-US" sz="975" b="0" i="0" dirty="0">
                <a:solidFill>
                  <a:srgbClr val="FFFFFF"/>
                </a:solidFill>
                <a:latin typeface="Arial" panose="020B0604020202020204" pitchFamily="34" charset="0"/>
                <a:ea typeface="Helvetica Now Text Regular" pitchFamily="34" charset="-122"/>
                <a:cs typeface="Arial" panose="020B0604020202020204" pitchFamily="34" charset="0"/>
              </a:rPr>
              <a:t>Lorem ipsum dolor sit amet, consectetur adipiscing elit. Ut donec porttitor cursus fermentum, pharetra, at blandit.</a:t>
            </a:r>
            <a:endParaRPr lang="en-US" sz="975" dirty="0">
              <a:latin typeface="Arial" panose="020B0604020202020204" pitchFamily="34" charset="0"/>
              <a:cs typeface="Arial" panose="020B0604020202020204" pitchFamily="34" charset="0"/>
            </a:endParaRPr>
          </a:p>
        </p:txBody>
      </p:sp>
      <p:sp>
        <p:nvSpPr>
          <p:cNvPr id="12" name="Text 3"/>
          <p:cNvSpPr/>
          <p:nvPr/>
        </p:nvSpPr>
        <p:spPr>
          <a:xfrm>
            <a:off x="11353800" y="8210550"/>
            <a:ext cx="2567240" cy="1746142"/>
          </a:xfrm>
          <a:prstGeom prst="rect">
            <a:avLst/>
          </a:prstGeom>
          <a:noFill/>
          <a:ln/>
        </p:spPr>
        <p:txBody>
          <a:bodyPr wrap="square" lIns="0" tIns="0" rIns="0" bIns="0" rtlCol="0" anchor="t"/>
          <a:lstStyle/>
          <a:p>
            <a:pPr algn="l">
              <a:lnSpc>
                <a:spcPts val="1463"/>
              </a:lnSpc>
            </a:pPr>
            <a:r>
              <a:rPr lang="en-US" sz="975" b="0" i="0" dirty="0">
                <a:solidFill>
                  <a:srgbClr val="FFFFFF"/>
                </a:solidFill>
                <a:latin typeface="Arial" panose="020B0604020202020204" pitchFamily="34" charset="0"/>
                <a:ea typeface="Helvetica Now Text Regular" pitchFamily="34" charset="-122"/>
                <a:cs typeface="Arial" panose="020B0604020202020204" pitchFamily="34" charset="0"/>
              </a:rPr>
              <a:t>Lorem ipsum dolor sit amet, consectetur adipiscing elit.</a:t>
            </a:r>
            <a:endParaRPr lang="en-US" sz="975" dirty="0">
              <a:latin typeface="Arial" panose="020B0604020202020204" pitchFamily="34" charset="0"/>
              <a:cs typeface="Arial" panose="020B0604020202020204" pitchFamily="34" charset="0"/>
            </a:endParaRPr>
          </a:p>
        </p:txBody>
      </p:sp>
      <p:sp>
        <p:nvSpPr>
          <p:cNvPr id="13" name="Text 4"/>
          <p:cNvSpPr/>
          <p:nvPr/>
        </p:nvSpPr>
        <p:spPr>
          <a:xfrm>
            <a:off x="838200" y="8201025"/>
            <a:ext cx="1901631" cy="1750616"/>
          </a:xfrm>
          <a:prstGeom prst="rect">
            <a:avLst/>
          </a:prstGeom>
          <a:noFill/>
          <a:ln/>
        </p:spPr>
        <p:txBody>
          <a:bodyPr wrap="square" lIns="0" tIns="0" rIns="0" bIns="0" rtlCol="0" anchor="t"/>
          <a:lstStyle/>
          <a:p>
            <a:pPr algn="l">
              <a:lnSpc>
                <a:spcPts val="1463"/>
              </a:lnSpc>
            </a:pPr>
            <a:r>
              <a:rPr lang="en-US" sz="975" b="0" i="0" dirty="0">
                <a:solidFill>
                  <a:srgbClr val="FFFFFF"/>
                </a:solidFill>
                <a:latin typeface="Arial" panose="020B0604020202020204" pitchFamily="34" charset="0"/>
                <a:ea typeface="Helvetica Now Text Regular" pitchFamily="34" charset="-122"/>
                <a:cs typeface="Arial" panose="020B0604020202020204" pitchFamily="34" charset="0"/>
              </a:rPr>
              <a:t>Lorem ipsum dolor sit amet, consectetur adipiscing elit. Quam egestas sed nisi, ipsum viverra proin ut rhoncus.</a:t>
            </a:r>
            <a:endParaRPr lang="en-US" sz="975" dirty="0">
              <a:latin typeface="Arial" panose="020B0604020202020204" pitchFamily="34" charset="0"/>
              <a:cs typeface="Arial" panose="020B0604020202020204" pitchFamily="34" charset="0"/>
            </a:endParaRPr>
          </a:p>
        </p:txBody>
      </p:sp>
      <p:sp>
        <p:nvSpPr>
          <p:cNvPr id="14" name="Text 5"/>
          <p:cNvSpPr/>
          <p:nvPr/>
        </p:nvSpPr>
        <p:spPr>
          <a:xfrm>
            <a:off x="4038600" y="7381875"/>
            <a:ext cx="2569137" cy="351202"/>
          </a:xfrm>
          <a:prstGeom prst="rect">
            <a:avLst/>
          </a:prstGeom>
          <a:noFill/>
          <a:ln/>
        </p:spPr>
        <p:txBody>
          <a:bodyPr wrap="square" lIns="0" tIns="0" rIns="0" bIns="0" rtlCol="0" anchor="ctr"/>
          <a:lstStyle/>
          <a:p>
            <a:pPr algn="l">
              <a:lnSpc>
                <a:spcPts val="1350"/>
              </a:lnSpc>
            </a:pPr>
            <a:r>
              <a:rPr lang="en-US" sz="1350" b="1" kern="0" spc="472" dirty="0">
                <a:solidFill>
                  <a:srgbClr val="FFFFFF"/>
                </a:solidFill>
                <a:latin typeface="Arial" panose="020B0604020202020204" pitchFamily="34" charset="0"/>
                <a:ea typeface="Helvetica Now Text Bold" pitchFamily="34" charset="-122"/>
                <a:cs typeface="Arial" panose="020B0604020202020204" pitchFamily="34" charset="0"/>
              </a:rPr>
              <a:t>SUB HEADER</a:t>
            </a:r>
            <a:endParaRPr lang="en-US" sz="1350" b="1" dirty="0">
              <a:latin typeface="Arial" panose="020B0604020202020204" pitchFamily="34" charset="0"/>
              <a:cs typeface="Arial" panose="020B0604020202020204" pitchFamily="34" charset="0"/>
            </a:endParaRPr>
          </a:p>
        </p:txBody>
      </p:sp>
      <p:sp>
        <p:nvSpPr>
          <p:cNvPr id="15" name="Text 6"/>
          <p:cNvSpPr/>
          <p:nvPr/>
        </p:nvSpPr>
        <p:spPr>
          <a:xfrm>
            <a:off x="7696200" y="7381875"/>
            <a:ext cx="2569137" cy="351202"/>
          </a:xfrm>
          <a:prstGeom prst="rect">
            <a:avLst/>
          </a:prstGeom>
          <a:noFill/>
          <a:ln/>
        </p:spPr>
        <p:txBody>
          <a:bodyPr wrap="square" lIns="0" tIns="0" rIns="0" bIns="0" rtlCol="0" anchor="ctr"/>
          <a:lstStyle/>
          <a:p>
            <a:pPr algn="l">
              <a:lnSpc>
                <a:spcPts val="1350"/>
              </a:lnSpc>
            </a:pPr>
            <a:r>
              <a:rPr lang="en-US" sz="1350" b="1" kern="0" spc="472" dirty="0">
                <a:solidFill>
                  <a:srgbClr val="FFFFFF"/>
                </a:solidFill>
                <a:latin typeface="Arial" panose="020B0604020202020204" pitchFamily="34" charset="0"/>
                <a:ea typeface="Helvetica Now Text Bold" pitchFamily="34" charset="-122"/>
                <a:cs typeface="Arial" panose="020B0604020202020204" pitchFamily="34" charset="0"/>
              </a:rPr>
              <a:t>SUB HEADER</a:t>
            </a:r>
            <a:endParaRPr lang="en-US" sz="1350" b="1" dirty="0">
              <a:latin typeface="Arial" panose="020B0604020202020204" pitchFamily="34" charset="0"/>
              <a:cs typeface="Arial" panose="020B0604020202020204" pitchFamily="34" charset="0"/>
            </a:endParaRPr>
          </a:p>
        </p:txBody>
      </p:sp>
      <p:sp>
        <p:nvSpPr>
          <p:cNvPr id="16" name="Text 7"/>
          <p:cNvSpPr/>
          <p:nvPr/>
        </p:nvSpPr>
        <p:spPr>
          <a:xfrm>
            <a:off x="838200" y="7381875"/>
            <a:ext cx="3467100" cy="351202"/>
          </a:xfrm>
          <a:prstGeom prst="rect">
            <a:avLst/>
          </a:prstGeom>
          <a:noFill/>
          <a:ln/>
        </p:spPr>
        <p:txBody>
          <a:bodyPr wrap="square" lIns="0" tIns="0" rIns="0" bIns="0" rtlCol="0" anchor="ctr"/>
          <a:lstStyle/>
          <a:p>
            <a:pPr algn="l">
              <a:lnSpc>
                <a:spcPts val="1350"/>
              </a:lnSpc>
            </a:pPr>
            <a:r>
              <a:rPr lang="en-US" sz="1350" b="1" kern="0" spc="472" dirty="0">
                <a:solidFill>
                  <a:srgbClr val="FFFFFF"/>
                </a:solidFill>
                <a:latin typeface="Arial" panose="020B0604020202020204" pitchFamily="34" charset="0"/>
                <a:ea typeface="Helvetica Now Text Bold" pitchFamily="34" charset="-122"/>
                <a:cs typeface="Arial" panose="020B0604020202020204" pitchFamily="34" charset="0"/>
              </a:rPr>
              <a:t>SUB HEADER</a:t>
            </a:r>
            <a:endParaRPr lang="en-US" sz="1350" b="1" dirty="0">
              <a:latin typeface="Arial" panose="020B0604020202020204" pitchFamily="34" charset="0"/>
              <a:cs typeface="Arial" panose="020B0604020202020204" pitchFamily="34" charset="0"/>
            </a:endParaRPr>
          </a:p>
        </p:txBody>
      </p:sp>
      <p:sp>
        <p:nvSpPr>
          <p:cNvPr id="17" name="Text 8"/>
          <p:cNvSpPr/>
          <p:nvPr/>
        </p:nvSpPr>
        <p:spPr>
          <a:xfrm>
            <a:off x="11353800" y="7381875"/>
            <a:ext cx="2569137" cy="351202"/>
          </a:xfrm>
          <a:prstGeom prst="rect">
            <a:avLst/>
          </a:prstGeom>
          <a:noFill/>
          <a:ln/>
        </p:spPr>
        <p:txBody>
          <a:bodyPr wrap="square" lIns="0" tIns="0" rIns="0" bIns="0" rtlCol="0" anchor="ctr"/>
          <a:lstStyle/>
          <a:p>
            <a:pPr algn="l">
              <a:lnSpc>
                <a:spcPts val="1350"/>
              </a:lnSpc>
            </a:pPr>
            <a:r>
              <a:rPr lang="en-US" sz="1350" b="1" kern="0" spc="472" dirty="0">
                <a:solidFill>
                  <a:srgbClr val="FFFFFF"/>
                </a:solidFill>
                <a:latin typeface="Arial" panose="020B0604020202020204" pitchFamily="34" charset="0"/>
                <a:ea typeface="Helvetica Now Text Bold" pitchFamily="34" charset="-122"/>
                <a:cs typeface="Arial" panose="020B0604020202020204" pitchFamily="34" charset="0"/>
              </a:rPr>
              <a:t>SUB HEADER</a:t>
            </a:r>
            <a:endParaRPr lang="en-US" sz="1350" b="1" dirty="0">
              <a:latin typeface="Arial" panose="020B0604020202020204" pitchFamily="34" charset="0"/>
              <a:cs typeface="Arial" panose="020B0604020202020204" pitchFamily="34" charset="0"/>
            </a:endParaRPr>
          </a:p>
        </p:txBody>
      </p:sp>
      <p:sp>
        <p:nvSpPr>
          <p:cNvPr id="18" name="Text 9"/>
          <p:cNvSpPr/>
          <p:nvPr/>
        </p:nvSpPr>
        <p:spPr>
          <a:xfrm>
            <a:off x="15011400" y="7381875"/>
            <a:ext cx="3676650" cy="351202"/>
          </a:xfrm>
          <a:prstGeom prst="rect">
            <a:avLst/>
          </a:prstGeom>
          <a:noFill/>
          <a:ln/>
        </p:spPr>
        <p:txBody>
          <a:bodyPr wrap="square" lIns="0" tIns="0" rIns="0" bIns="0" rtlCol="0" anchor="ctr"/>
          <a:lstStyle/>
          <a:p>
            <a:pPr algn="l">
              <a:lnSpc>
                <a:spcPts val="1350"/>
              </a:lnSpc>
            </a:pPr>
            <a:r>
              <a:rPr lang="en-US" sz="1350" b="1" kern="0" spc="472" dirty="0">
                <a:solidFill>
                  <a:srgbClr val="FFFFFF"/>
                </a:solidFill>
                <a:latin typeface="Arial" panose="020B0604020202020204" pitchFamily="34" charset="0"/>
                <a:ea typeface="Helvetica Now Text Bold" pitchFamily="34" charset="-122"/>
                <a:cs typeface="Arial" panose="020B0604020202020204" pitchFamily="34" charset="0"/>
              </a:rPr>
              <a:t>SUB HEADER</a:t>
            </a:r>
            <a:endParaRPr lang="en-US" sz="1350" b="1" dirty="0">
              <a:latin typeface="Arial" panose="020B0604020202020204" pitchFamily="34" charset="0"/>
              <a:cs typeface="Arial" panose="020B0604020202020204" pitchFamily="34" charset="0"/>
            </a:endParaRPr>
          </a:p>
        </p:txBody>
      </p:sp>
      <p:sp>
        <p:nvSpPr>
          <p:cNvPr id="19" name="Text 10"/>
          <p:cNvSpPr/>
          <p:nvPr/>
        </p:nvSpPr>
        <p:spPr>
          <a:xfrm>
            <a:off x="17554575" y="9639300"/>
            <a:ext cx="133350" cy="142875"/>
          </a:xfrm>
          <a:prstGeom prst="rect">
            <a:avLst/>
          </a:prstGeom>
          <a:noFill/>
          <a:ln/>
        </p:spPr>
        <p:txBody>
          <a:bodyPr wrap="square" lIns="0" tIns="0" rIns="0" bIns="0" rtlCol="0" anchor="t"/>
          <a:lstStyle/>
          <a:p>
            <a:pPr algn="l">
              <a:lnSpc>
                <a:spcPts val="900"/>
              </a:lnSpc>
            </a:pPr>
            <a:r>
              <a:rPr lang="en-US" sz="750" b="0" i="0" dirty="0">
                <a:solidFill>
                  <a:srgbClr val="FFFFFF"/>
                </a:solidFill>
                <a:latin typeface="Arial" panose="020B0604020202020204" pitchFamily="34" charset="0"/>
                <a:ea typeface="Helvetica Now Display Regular" pitchFamily="34" charset="-122"/>
                <a:cs typeface="Arial" panose="020B0604020202020204" pitchFamily="34" charset="0"/>
              </a:rPr>
              <a:t>26</a:t>
            </a:r>
            <a:endParaRPr lang="en-US" sz="750" dirty="0">
              <a:latin typeface="Arial" panose="020B0604020202020204" pitchFamily="34" charset="0"/>
              <a:cs typeface="Arial" panose="020B0604020202020204" pitchFamily="34" charset="0"/>
            </a:endParaRPr>
          </a:p>
        </p:txBody>
      </p:sp>
      <p:sp>
        <p:nvSpPr>
          <p:cNvPr id="20" name="Text 11"/>
          <p:cNvSpPr/>
          <p:nvPr/>
        </p:nvSpPr>
        <p:spPr>
          <a:xfrm rot="-5400000">
            <a:off x="-568902" y="3108526"/>
            <a:ext cx="4830397" cy="3657599"/>
          </a:xfrm>
          <a:prstGeom prst="rect">
            <a:avLst/>
          </a:prstGeom>
          <a:noFill/>
          <a:ln/>
        </p:spPr>
        <p:txBody>
          <a:bodyPr wrap="square" lIns="0" tIns="0" rIns="0" bIns="0" rtlCol="0" anchor="ctr"/>
          <a:lstStyle/>
          <a:p>
            <a:pPr algn="r">
              <a:lnSpc>
                <a:spcPts val="5400"/>
              </a:lnSpc>
            </a:pPr>
            <a:r>
              <a:rPr lang="en-US" sz="5400" b="0" i="0" dirty="0">
                <a:solidFill>
                  <a:srgbClr val="FFFFFF"/>
                </a:solidFill>
                <a:latin typeface="Arial Black Regular" pitchFamily="34" charset="0"/>
                <a:ea typeface="Arial Black Regular" pitchFamily="34" charset="-122"/>
                <a:cs typeface="Arial Black Regular" pitchFamily="34" charset="-120"/>
              </a:rPr>
              <a:t>HEADER</a:t>
            </a:r>
            <a:endParaRPr lang="en-US" sz="5400" dirty="0"/>
          </a:p>
        </p:txBody>
      </p:sp>
      <p:sp>
        <p:nvSpPr>
          <p:cNvPr id="21" name="Text 12"/>
          <p:cNvSpPr/>
          <p:nvPr/>
        </p:nvSpPr>
        <p:spPr>
          <a:xfrm>
            <a:off x="1485900" y="923925"/>
            <a:ext cx="720794" cy="1327084"/>
          </a:xfrm>
          <a:prstGeom prst="rect">
            <a:avLst/>
          </a:prstGeom>
          <a:noFill/>
          <a:ln/>
        </p:spPr>
        <p:txBody>
          <a:bodyPr wrap="square" lIns="0" tIns="0" rIns="0" bIns="0" rtlCol="0" anchor="ctr"/>
          <a:lstStyle/>
          <a:p>
            <a:pPr algn="ctr">
              <a:lnSpc>
                <a:spcPts val="1350"/>
              </a:lnSpc>
            </a:pPr>
            <a:r>
              <a:rPr lang="en-US" sz="1350" b="0" i="0" kern="0" spc="675" dirty="0">
                <a:solidFill>
                  <a:srgbClr val="FFFFFF"/>
                </a:solidFill>
                <a:latin typeface="Arial Regular" pitchFamily="34" charset="0"/>
                <a:ea typeface="Arial Regular" pitchFamily="34" charset="-122"/>
                <a:cs typeface="Arial Regular" pitchFamily="34" charset="-120"/>
              </a:rPr>
              <a:t>BUR
TON</a:t>
            </a:r>
            <a:endParaRPr lang="en-US" sz="13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TotalTime>
  <Words>1026</Words>
  <Application>Microsoft Macintosh PowerPoint</Application>
  <PresentationFormat>Custom</PresentationFormat>
  <Paragraphs>122</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 Regular</vt:lpstr>
      <vt:lpstr>Arial Bold</vt:lpstr>
      <vt:lpstr>Arial Regular</vt:lpstr>
      <vt:lpstr>Calibri</vt:lpstr>
      <vt:lpstr>Helvetica Now Display Regular</vt:lpstr>
      <vt:lpstr>Helvetica Now Text Bold</vt:lpstr>
      <vt:lpstr>Helvetica Now Text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Jake Palmer</cp:lastModifiedBy>
  <cp:revision>4</cp:revision>
  <dcterms:created xsi:type="dcterms:W3CDTF">2022-10-11T14:57:18Z</dcterms:created>
  <dcterms:modified xsi:type="dcterms:W3CDTF">2022-10-12T13:49:57Z</dcterms:modified>
</cp:coreProperties>
</file>